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3" r:id="rId3"/>
    <p:sldId id="258" r:id="rId4"/>
    <p:sldId id="264" r:id="rId5"/>
    <p:sldId id="278" r:id="rId6"/>
    <p:sldId id="279" r:id="rId7"/>
    <p:sldId id="265" r:id="rId8"/>
    <p:sldId id="274" r:id="rId9"/>
    <p:sldId id="282" r:id="rId10"/>
    <p:sldId id="259" r:id="rId11"/>
    <p:sldId id="266" r:id="rId12"/>
    <p:sldId id="267" r:id="rId13"/>
    <p:sldId id="276" r:id="rId14"/>
    <p:sldId id="277" r:id="rId15"/>
    <p:sldId id="260" r:id="rId16"/>
    <p:sldId id="280" r:id="rId17"/>
    <p:sldId id="270" r:id="rId18"/>
    <p:sldId id="269" r:id="rId19"/>
    <p:sldId id="281" r:id="rId20"/>
    <p:sldId id="261" r:id="rId21"/>
    <p:sldId id="268" r:id="rId22"/>
    <p:sldId id="283" r:id="rId23"/>
    <p:sldId id="284" r:id="rId24"/>
    <p:sldId id="262" r:id="rId25"/>
    <p:sldId id="272"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6855"/>
    <a:srgbClr val="3C5243"/>
    <a:srgbClr val="233027"/>
    <a:srgbClr val="324438"/>
    <a:srgbClr val="217A5C"/>
    <a:srgbClr val="1B7F5D"/>
    <a:srgbClr val="E2F0D9"/>
    <a:srgbClr val="C3E1B1"/>
    <a:srgbClr val="ACD5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26A770-AF0C-46C3-9971-6589B112C5D3}" v="117" dt="2023-07-18T07:35:56.5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81" autoAdjust="0"/>
  </p:normalViewPr>
  <p:slideViewPr>
    <p:cSldViewPr snapToGrid="0">
      <p:cViewPr varScale="1">
        <p:scale>
          <a:sx n="73" d="100"/>
          <a:sy n="73" d="100"/>
        </p:scale>
        <p:origin x="1042" y="43"/>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Alexander" userId="b2988365976d85c1" providerId="LiveId" clId="{C326A770-AF0C-46C3-9971-6589B112C5D3}"/>
    <pc:docChg chg="undo redo custSel addSld delSld modSld sldOrd">
      <pc:chgData name="Jason Alexander" userId="b2988365976d85c1" providerId="LiveId" clId="{C326A770-AF0C-46C3-9971-6589B112C5D3}" dt="2023-07-18T08:27:16.885" v="22244" actId="20577"/>
      <pc:docMkLst>
        <pc:docMk/>
      </pc:docMkLst>
      <pc:sldChg chg="addSp modSp new mod setBg modNotesTx">
        <pc:chgData name="Jason Alexander" userId="b2988365976d85c1" providerId="LiveId" clId="{C326A770-AF0C-46C3-9971-6589B112C5D3}" dt="2023-07-18T07:25:21.746" v="17544" actId="20577"/>
        <pc:sldMkLst>
          <pc:docMk/>
          <pc:sldMk cId="3883918036" sldId="256"/>
        </pc:sldMkLst>
        <pc:spChg chg="mod">
          <ac:chgData name="Jason Alexander" userId="b2988365976d85c1" providerId="LiveId" clId="{C326A770-AF0C-46C3-9971-6589B112C5D3}" dt="2023-07-06T04:28:05.091" v="524" actId="207"/>
          <ac:spMkLst>
            <pc:docMk/>
            <pc:sldMk cId="3883918036" sldId="256"/>
            <ac:spMk id="2" creationId="{C224EC49-49D8-90A8-481C-5D6F64E37543}"/>
          </ac:spMkLst>
        </pc:spChg>
        <pc:spChg chg="mod">
          <ac:chgData name="Jason Alexander" userId="b2988365976d85c1" providerId="LiveId" clId="{C326A770-AF0C-46C3-9971-6589B112C5D3}" dt="2023-07-18T07:23:13.386" v="17252" actId="20577"/>
          <ac:spMkLst>
            <pc:docMk/>
            <pc:sldMk cId="3883918036" sldId="256"/>
            <ac:spMk id="3" creationId="{7F375045-A63D-03FD-776E-447AF0083B77}"/>
          </ac:spMkLst>
        </pc:spChg>
        <pc:spChg chg="add mod ord">
          <ac:chgData name="Jason Alexander" userId="b2988365976d85c1" providerId="LiveId" clId="{C326A770-AF0C-46C3-9971-6589B112C5D3}" dt="2023-07-11T09:50:40.122" v="15721" actId="1076"/>
          <ac:spMkLst>
            <pc:docMk/>
            <pc:sldMk cId="3883918036" sldId="256"/>
            <ac:spMk id="4" creationId="{73072209-B333-F1FD-EB99-E853D74E1905}"/>
          </ac:spMkLst>
        </pc:spChg>
        <pc:spChg chg="add mod">
          <ac:chgData name="Jason Alexander" userId="b2988365976d85c1" providerId="LiveId" clId="{C326A770-AF0C-46C3-9971-6589B112C5D3}" dt="2023-07-18T07:01:10.896" v="16373" actId="20577"/>
          <ac:spMkLst>
            <pc:docMk/>
            <pc:sldMk cId="3883918036" sldId="256"/>
            <ac:spMk id="5" creationId="{26BDFCB7-8618-3646-A1A5-B3432D3DA12E}"/>
          </ac:spMkLst>
        </pc:spChg>
        <pc:picChg chg="add mod">
          <ac:chgData name="Jason Alexander" userId="b2988365976d85c1" providerId="LiveId" clId="{C326A770-AF0C-46C3-9971-6589B112C5D3}" dt="2023-07-06T10:02:10.902" v="6559" actId="14861"/>
          <ac:picMkLst>
            <pc:docMk/>
            <pc:sldMk cId="3883918036" sldId="256"/>
            <ac:picMk id="7" creationId="{34E6A651-2F1E-5BB6-858D-19C071A1B7E5}"/>
          </ac:picMkLst>
        </pc:picChg>
        <pc:cxnChg chg="add mod">
          <ac:chgData name="Jason Alexander" userId="b2988365976d85c1" providerId="LiveId" clId="{C326A770-AF0C-46C3-9971-6589B112C5D3}" dt="2023-07-06T04:26:16.125" v="521" actId="692"/>
          <ac:cxnSpMkLst>
            <pc:docMk/>
            <pc:sldMk cId="3883918036" sldId="256"/>
            <ac:cxnSpMk id="9" creationId="{E7ADB9C6-201A-709C-DEE3-27CE3E3F789C}"/>
          </ac:cxnSpMkLst>
        </pc:cxnChg>
      </pc:sldChg>
      <pc:sldChg chg="new del">
        <pc:chgData name="Jason Alexander" userId="b2988365976d85c1" providerId="LiveId" clId="{C326A770-AF0C-46C3-9971-6589B112C5D3}" dt="2023-07-06T04:25:06.200" v="518" actId="47"/>
        <pc:sldMkLst>
          <pc:docMk/>
          <pc:sldMk cId="727171386" sldId="257"/>
        </pc:sldMkLst>
      </pc:sldChg>
      <pc:sldChg chg="addSp delSp modSp new mod modNotesTx">
        <pc:chgData name="Jason Alexander" userId="b2988365976d85c1" providerId="LiveId" clId="{C326A770-AF0C-46C3-9971-6589B112C5D3}" dt="2023-07-18T07:31:18.027" v="18415" actId="20577"/>
        <pc:sldMkLst>
          <pc:docMk/>
          <pc:sldMk cId="1157385907" sldId="258"/>
        </pc:sldMkLst>
        <pc:spChg chg="mod ord">
          <ac:chgData name="Jason Alexander" userId="b2988365976d85c1" providerId="LiveId" clId="{C326A770-AF0C-46C3-9971-6589B112C5D3}" dt="2023-07-06T04:49:16.107" v="857" actId="20577"/>
          <ac:spMkLst>
            <pc:docMk/>
            <pc:sldMk cId="1157385907" sldId="258"/>
            <ac:spMk id="2" creationId="{1620345A-2852-DD49-A62D-CC5131B290DD}"/>
          </ac:spMkLst>
        </pc:spChg>
        <pc:spChg chg="mod ord">
          <ac:chgData name="Jason Alexander" userId="b2988365976d85c1" providerId="LiveId" clId="{C326A770-AF0C-46C3-9971-6589B112C5D3}" dt="2023-07-18T07:31:00.187" v="18347" actId="20577"/>
          <ac:spMkLst>
            <pc:docMk/>
            <pc:sldMk cId="1157385907" sldId="258"/>
            <ac:spMk id="3" creationId="{F79C68AD-12C5-BC29-5E8F-39DAF54A77D4}"/>
          </ac:spMkLst>
        </pc:spChg>
        <pc:spChg chg="add mod">
          <ac:chgData name="Jason Alexander" userId="b2988365976d85c1" providerId="LiveId" clId="{C326A770-AF0C-46C3-9971-6589B112C5D3}" dt="2023-07-06T04:40:32.818" v="707" actId="1076"/>
          <ac:spMkLst>
            <pc:docMk/>
            <pc:sldMk cId="1157385907" sldId="258"/>
            <ac:spMk id="4" creationId="{2C1F6C83-4AB0-75C0-3AA2-F7DCD68A011B}"/>
          </ac:spMkLst>
        </pc:spChg>
        <pc:spChg chg="add mod">
          <ac:chgData name="Jason Alexander" userId="b2988365976d85c1" providerId="LiveId" clId="{C326A770-AF0C-46C3-9971-6589B112C5D3}" dt="2023-07-06T04:31:16.631" v="562" actId="207"/>
          <ac:spMkLst>
            <pc:docMk/>
            <pc:sldMk cId="1157385907" sldId="258"/>
            <ac:spMk id="5" creationId="{CAD5DEB2-8861-8657-D1A9-029D5C331A1E}"/>
          </ac:spMkLst>
        </pc:spChg>
        <pc:spChg chg="add mod">
          <ac:chgData name="Jason Alexander" userId="b2988365976d85c1" providerId="LiveId" clId="{C326A770-AF0C-46C3-9971-6589B112C5D3}" dt="2023-07-06T04:31:33.111" v="568" actId="14100"/>
          <ac:spMkLst>
            <pc:docMk/>
            <pc:sldMk cId="1157385907" sldId="258"/>
            <ac:spMk id="6" creationId="{F26AE9C8-C88E-2A43-22BC-E79D2166A314}"/>
          </ac:spMkLst>
        </pc:spChg>
        <pc:spChg chg="add mod">
          <ac:chgData name="Jason Alexander" userId="b2988365976d85c1" providerId="LiveId" clId="{C326A770-AF0C-46C3-9971-6589B112C5D3}" dt="2023-07-06T04:32:47.133" v="577" actId="207"/>
          <ac:spMkLst>
            <pc:docMk/>
            <pc:sldMk cId="1157385907" sldId="258"/>
            <ac:spMk id="7" creationId="{006E0E0D-164C-FC86-BD9E-12A00608CA34}"/>
          </ac:spMkLst>
        </pc:spChg>
        <pc:spChg chg="add mod">
          <ac:chgData name="Jason Alexander" userId="b2988365976d85c1" providerId="LiveId" clId="{C326A770-AF0C-46C3-9971-6589B112C5D3}" dt="2023-07-06T04:36:20.217" v="644" actId="207"/>
          <ac:spMkLst>
            <pc:docMk/>
            <pc:sldMk cId="1157385907" sldId="258"/>
            <ac:spMk id="8" creationId="{A1C4A399-E0C5-42BD-8747-33CB99260227}"/>
          </ac:spMkLst>
        </pc:spChg>
        <pc:spChg chg="add del mod">
          <ac:chgData name="Jason Alexander" userId="b2988365976d85c1" providerId="LiveId" clId="{C326A770-AF0C-46C3-9971-6589B112C5D3}" dt="2023-07-06T04:43:53.305" v="724" actId="478"/>
          <ac:spMkLst>
            <pc:docMk/>
            <pc:sldMk cId="1157385907" sldId="258"/>
            <ac:spMk id="10" creationId="{698BF16A-A7AD-9762-640E-964178F5324B}"/>
          </ac:spMkLst>
        </pc:spChg>
        <pc:spChg chg="add del mod">
          <ac:chgData name="Jason Alexander" userId="b2988365976d85c1" providerId="LiveId" clId="{C326A770-AF0C-46C3-9971-6589B112C5D3}" dt="2023-07-06T04:43:53.305" v="724" actId="478"/>
          <ac:spMkLst>
            <pc:docMk/>
            <pc:sldMk cId="1157385907" sldId="258"/>
            <ac:spMk id="11" creationId="{990DF34B-2847-4FD2-7C6A-9F8709282CDB}"/>
          </ac:spMkLst>
        </pc:spChg>
        <pc:spChg chg="add del mod">
          <ac:chgData name="Jason Alexander" userId="b2988365976d85c1" providerId="LiveId" clId="{C326A770-AF0C-46C3-9971-6589B112C5D3}" dt="2023-07-06T04:43:53.305" v="724" actId="478"/>
          <ac:spMkLst>
            <pc:docMk/>
            <pc:sldMk cId="1157385907" sldId="258"/>
            <ac:spMk id="12" creationId="{9385BA18-565F-53B5-B2A0-1E662F245B79}"/>
          </ac:spMkLst>
        </pc:spChg>
        <pc:picChg chg="add mod">
          <ac:chgData name="Jason Alexander" userId="b2988365976d85c1" providerId="LiveId" clId="{C326A770-AF0C-46C3-9971-6589B112C5D3}" dt="2023-07-06T04:38:08.887" v="676" actId="1076"/>
          <ac:picMkLst>
            <pc:docMk/>
            <pc:sldMk cId="1157385907" sldId="258"/>
            <ac:picMk id="9" creationId="{8E3029AF-8574-BA3F-ADCB-5F7699E6B6AF}"/>
          </ac:picMkLst>
        </pc:picChg>
        <pc:picChg chg="add mod">
          <ac:chgData name="Jason Alexander" userId="b2988365976d85c1" providerId="LiveId" clId="{C326A770-AF0C-46C3-9971-6589B112C5D3}" dt="2023-07-06T04:43:48.764" v="723" actId="1076"/>
          <ac:picMkLst>
            <pc:docMk/>
            <pc:sldMk cId="1157385907" sldId="258"/>
            <ac:picMk id="14" creationId="{4D83CAA9-A3FF-53A5-D5DE-DC568782AD8C}"/>
          </ac:picMkLst>
        </pc:picChg>
      </pc:sldChg>
      <pc:sldChg chg="modSp add mod">
        <pc:chgData name="Jason Alexander" userId="b2988365976d85c1" providerId="LiveId" clId="{C326A770-AF0C-46C3-9971-6589B112C5D3}" dt="2023-07-06T04:55:05.568" v="1002" actId="20577"/>
        <pc:sldMkLst>
          <pc:docMk/>
          <pc:sldMk cId="1131992767" sldId="259"/>
        </pc:sldMkLst>
        <pc:spChg chg="mod">
          <ac:chgData name="Jason Alexander" userId="b2988365976d85c1" providerId="LiveId" clId="{C326A770-AF0C-46C3-9971-6589B112C5D3}" dt="2023-07-06T04:48:08.992" v="845" actId="20577"/>
          <ac:spMkLst>
            <pc:docMk/>
            <pc:sldMk cId="1131992767" sldId="259"/>
            <ac:spMk id="2" creationId="{1620345A-2852-DD49-A62D-CC5131B290DD}"/>
          </ac:spMkLst>
        </pc:spChg>
        <pc:spChg chg="mod">
          <ac:chgData name="Jason Alexander" userId="b2988365976d85c1" providerId="LiveId" clId="{C326A770-AF0C-46C3-9971-6589B112C5D3}" dt="2023-07-06T04:55:05.568" v="1002" actId="20577"/>
          <ac:spMkLst>
            <pc:docMk/>
            <pc:sldMk cId="1131992767" sldId="259"/>
            <ac:spMk id="3" creationId="{F79C68AD-12C5-BC29-5E8F-39DAF54A77D4}"/>
          </ac:spMkLst>
        </pc:spChg>
        <pc:spChg chg="mod">
          <ac:chgData name="Jason Alexander" userId="b2988365976d85c1" providerId="LiveId" clId="{C326A770-AF0C-46C3-9971-6589B112C5D3}" dt="2023-07-06T04:44:08.056" v="728" actId="20577"/>
          <ac:spMkLst>
            <pc:docMk/>
            <pc:sldMk cId="1131992767" sldId="259"/>
            <ac:spMk id="8" creationId="{A1C4A399-E0C5-42BD-8747-33CB99260227}"/>
          </ac:spMkLst>
        </pc:spChg>
      </pc:sldChg>
      <pc:sldChg chg="modSp add mod ord">
        <pc:chgData name="Jason Alexander" userId="b2988365976d85c1" providerId="LiveId" clId="{C326A770-AF0C-46C3-9971-6589B112C5D3}" dt="2023-07-08T16:37:15.057" v="10513" actId="20577"/>
        <pc:sldMkLst>
          <pc:docMk/>
          <pc:sldMk cId="1866538786" sldId="260"/>
        </pc:sldMkLst>
        <pc:spChg chg="mod">
          <ac:chgData name="Jason Alexander" userId="b2988365976d85c1" providerId="LiveId" clId="{C326A770-AF0C-46C3-9971-6589B112C5D3}" dt="2023-07-08T16:37:15.057" v="10513" actId="20577"/>
          <ac:spMkLst>
            <pc:docMk/>
            <pc:sldMk cId="1866538786" sldId="260"/>
            <ac:spMk id="2" creationId="{1620345A-2852-DD49-A62D-CC5131B290DD}"/>
          </ac:spMkLst>
        </pc:spChg>
        <pc:spChg chg="mod">
          <ac:chgData name="Jason Alexander" userId="b2988365976d85c1" providerId="LiveId" clId="{C326A770-AF0C-46C3-9971-6589B112C5D3}" dt="2023-07-06T04:55:40.538" v="1092" actId="20577"/>
          <ac:spMkLst>
            <pc:docMk/>
            <pc:sldMk cId="1866538786" sldId="260"/>
            <ac:spMk id="3" creationId="{F79C68AD-12C5-BC29-5E8F-39DAF54A77D4}"/>
          </ac:spMkLst>
        </pc:spChg>
        <pc:spChg chg="mod">
          <ac:chgData name="Jason Alexander" userId="b2988365976d85c1" providerId="LiveId" clId="{C326A770-AF0C-46C3-9971-6589B112C5D3}" dt="2023-07-08T16:37:12.980" v="10512" actId="20577"/>
          <ac:spMkLst>
            <pc:docMk/>
            <pc:sldMk cId="1866538786" sldId="260"/>
            <ac:spMk id="8" creationId="{A1C4A399-E0C5-42BD-8747-33CB99260227}"/>
          </ac:spMkLst>
        </pc:spChg>
      </pc:sldChg>
      <pc:sldChg chg="modSp add mod ord">
        <pc:chgData name="Jason Alexander" userId="b2988365976d85c1" providerId="LiveId" clId="{C326A770-AF0C-46C3-9971-6589B112C5D3}" dt="2023-07-08T16:37:17.173" v="10515" actId="20577"/>
        <pc:sldMkLst>
          <pc:docMk/>
          <pc:sldMk cId="718909510" sldId="261"/>
        </pc:sldMkLst>
        <pc:spChg chg="mod">
          <ac:chgData name="Jason Alexander" userId="b2988365976d85c1" providerId="LiveId" clId="{C326A770-AF0C-46C3-9971-6589B112C5D3}" dt="2023-07-06T04:49:11.192" v="854" actId="20577"/>
          <ac:spMkLst>
            <pc:docMk/>
            <pc:sldMk cId="718909510" sldId="261"/>
            <ac:spMk id="2" creationId="{1620345A-2852-DD49-A62D-CC5131B290DD}"/>
          </ac:spMkLst>
        </pc:spChg>
        <pc:spChg chg="mod">
          <ac:chgData name="Jason Alexander" userId="b2988365976d85c1" providerId="LiveId" clId="{C326A770-AF0C-46C3-9971-6589B112C5D3}" dt="2023-07-06T04:55:18.648" v="1024" actId="20577"/>
          <ac:spMkLst>
            <pc:docMk/>
            <pc:sldMk cId="718909510" sldId="261"/>
            <ac:spMk id="3" creationId="{F79C68AD-12C5-BC29-5E8F-39DAF54A77D4}"/>
          </ac:spMkLst>
        </pc:spChg>
        <pc:spChg chg="mod">
          <ac:chgData name="Jason Alexander" userId="b2988365976d85c1" providerId="LiveId" clId="{C326A770-AF0C-46C3-9971-6589B112C5D3}" dt="2023-07-08T16:37:17.173" v="10515" actId="20577"/>
          <ac:spMkLst>
            <pc:docMk/>
            <pc:sldMk cId="718909510" sldId="261"/>
            <ac:spMk id="8" creationId="{A1C4A399-E0C5-42BD-8747-33CB99260227}"/>
          </ac:spMkLst>
        </pc:spChg>
      </pc:sldChg>
      <pc:sldChg chg="add del">
        <pc:chgData name="Jason Alexander" userId="b2988365976d85c1" providerId="LiveId" clId="{C326A770-AF0C-46C3-9971-6589B112C5D3}" dt="2023-07-06T04:48:02.040" v="834"/>
        <pc:sldMkLst>
          <pc:docMk/>
          <pc:sldMk cId="4237429121" sldId="261"/>
        </pc:sldMkLst>
      </pc:sldChg>
      <pc:sldChg chg="modSp add mod">
        <pc:chgData name="Jason Alexander" userId="b2988365976d85c1" providerId="LiveId" clId="{C326A770-AF0C-46C3-9971-6589B112C5D3}" dt="2023-07-06T04:56:12.663" v="1229" actId="20577"/>
        <pc:sldMkLst>
          <pc:docMk/>
          <pc:sldMk cId="2217498199" sldId="262"/>
        </pc:sldMkLst>
        <pc:spChg chg="mod">
          <ac:chgData name="Jason Alexander" userId="b2988365976d85c1" providerId="LiveId" clId="{C326A770-AF0C-46C3-9971-6589B112C5D3}" dt="2023-07-06T04:51:05.984" v="881" actId="20577"/>
          <ac:spMkLst>
            <pc:docMk/>
            <pc:sldMk cId="2217498199" sldId="262"/>
            <ac:spMk id="2" creationId="{1620345A-2852-DD49-A62D-CC5131B290DD}"/>
          </ac:spMkLst>
        </pc:spChg>
        <pc:spChg chg="mod">
          <ac:chgData name="Jason Alexander" userId="b2988365976d85c1" providerId="LiveId" clId="{C326A770-AF0C-46C3-9971-6589B112C5D3}" dt="2023-07-06T04:56:12.663" v="1229" actId="20577"/>
          <ac:spMkLst>
            <pc:docMk/>
            <pc:sldMk cId="2217498199" sldId="262"/>
            <ac:spMk id="3" creationId="{F79C68AD-12C5-BC29-5E8F-39DAF54A77D4}"/>
          </ac:spMkLst>
        </pc:spChg>
        <pc:spChg chg="mod">
          <ac:chgData name="Jason Alexander" userId="b2988365976d85c1" providerId="LiveId" clId="{C326A770-AF0C-46C3-9971-6589B112C5D3}" dt="2023-07-06T04:50:45.545" v="860" actId="20577"/>
          <ac:spMkLst>
            <pc:docMk/>
            <pc:sldMk cId="2217498199" sldId="262"/>
            <ac:spMk id="8" creationId="{A1C4A399-E0C5-42BD-8747-33CB99260227}"/>
          </ac:spMkLst>
        </pc:spChg>
      </pc:sldChg>
      <pc:sldChg chg="addSp delSp modSp new mod modNotesTx">
        <pc:chgData name="Jason Alexander" userId="b2988365976d85c1" providerId="LiveId" clId="{C326A770-AF0C-46C3-9971-6589B112C5D3}" dt="2023-07-18T07:30:02.797" v="18238" actId="20577"/>
        <pc:sldMkLst>
          <pc:docMk/>
          <pc:sldMk cId="493473337" sldId="263"/>
        </pc:sldMkLst>
        <pc:spChg chg="add mod">
          <ac:chgData name="Jason Alexander" userId="b2988365976d85c1" providerId="LiveId" clId="{C326A770-AF0C-46C3-9971-6589B112C5D3}" dt="2023-07-06T05:04:00.565" v="1443" actId="1076"/>
          <ac:spMkLst>
            <pc:docMk/>
            <pc:sldMk cId="493473337" sldId="263"/>
            <ac:spMk id="2" creationId="{2AC30DAF-2695-1782-D69B-FD3CD5719268}"/>
          </ac:spMkLst>
        </pc:spChg>
        <pc:spChg chg="add mod">
          <ac:chgData name="Jason Alexander" userId="b2988365976d85c1" providerId="LiveId" clId="{C326A770-AF0C-46C3-9971-6589B112C5D3}" dt="2023-07-06T04:58:17.959" v="1282" actId="113"/>
          <ac:spMkLst>
            <pc:docMk/>
            <pc:sldMk cId="493473337" sldId="263"/>
            <ac:spMk id="3" creationId="{A4543D31-5015-C4A5-342C-34BED612A344}"/>
          </ac:spMkLst>
        </pc:spChg>
        <pc:spChg chg="add mod">
          <ac:chgData name="Jason Alexander" userId="b2988365976d85c1" providerId="LiveId" clId="{C326A770-AF0C-46C3-9971-6589B112C5D3}" dt="2023-07-06T08:39:57.673" v="2122" actId="20577"/>
          <ac:spMkLst>
            <pc:docMk/>
            <pc:sldMk cId="493473337" sldId="263"/>
            <ac:spMk id="4" creationId="{18E98CC2-C7D8-9127-D5B2-404DFF9EA6B7}"/>
          </ac:spMkLst>
        </pc:spChg>
        <pc:spChg chg="add del mod">
          <ac:chgData name="Jason Alexander" userId="b2988365976d85c1" providerId="LiveId" clId="{C326A770-AF0C-46C3-9971-6589B112C5D3}" dt="2023-07-06T04:59:07.739" v="1348"/>
          <ac:spMkLst>
            <pc:docMk/>
            <pc:sldMk cId="493473337" sldId="263"/>
            <ac:spMk id="5" creationId="{E0628CB2-2440-B3AE-5A30-AA694080207F}"/>
          </ac:spMkLst>
        </pc:spChg>
        <pc:spChg chg="add del mod">
          <ac:chgData name="Jason Alexander" userId="b2988365976d85c1" providerId="LiveId" clId="{C326A770-AF0C-46C3-9971-6589B112C5D3}" dt="2023-07-06T04:59:24.866" v="1358" actId="478"/>
          <ac:spMkLst>
            <pc:docMk/>
            <pc:sldMk cId="493473337" sldId="263"/>
            <ac:spMk id="6" creationId="{00C25C48-407F-806A-2F21-2BC0BF996F51}"/>
          </ac:spMkLst>
        </pc:spChg>
        <pc:spChg chg="add del mod">
          <ac:chgData name="Jason Alexander" userId="b2988365976d85c1" providerId="LiveId" clId="{C326A770-AF0C-46C3-9971-6589B112C5D3}" dt="2023-07-06T04:59:20.791" v="1356" actId="478"/>
          <ac:spMkLst>
            <pc:docMk/>
            <pc:sldMk cId="493473337" sldId="263"/>
            <ac:spMk id="7" creationId="{8357D35B-C215-0B3B-8FC7-19623A426A4F}"/>
          </ac:spMkLst>
        </pc:spChg>
        <pc:spChg chg="add del mod">
          <ac:chgData name="Jason Alexander" userId="b2988365976d85c1" providerId="LiveId" clId="{C326A770-AF0C-46C3-9971-6589B112C5D3}" dt="2023-07-06T04:59:25.250" v="1360" actId="478"/>
          <ac:spMkLst>
            <pc:docMk/>
            <pc:sldMk cId="493473337" sldId="263"/>
            <ac:spMk id="8" creationId="{414FA5AC-537A-6C25-0985-6EB817B06FE2}"/>
          </ac:spMkLst>
        </pc:spChg>
        <pc:spChg chg="add del mod">
          <ac:chgData name="Jason Alexander" userId="b2988365976d85c1" providerId="LiveId" clId="{C326A770-AF0C-46C3-9971-6589B112C5D3}" dt="2023-07-06T04:59:25.616" v="1361" actId="478"/>
          <ac:spMkLst>
            <pc:docMk/>
            <pc:sldMk cId="493473337" sldId="263"/>
            <ac:spMk id="9" creationId="{12754E00-C382-8869-8A2C-F50AE8A516DF}"/>
          </ac:spMkLst>
        </pc:spChg>
        <pc:spChg chg="add del mod">
          <ac:chgData name="Jason Alexander" userId="b2988365976d85c1" providerId="LiveId" clId="{C326A770-AF0C-46C3-9971-6589B112C5D3}" dt="2023-07-06T04:59:38.515" v="1369" actId="478"/>
          <ac:spMkLst>
            <pc:docMk/>
            <pc:sldMk cId="493473337" sldId="263"/>
            <ac:spMk id="10" creationId="{89A5C2F2-A07D-BE35-F27F-93455F6C578D}"/>
          </ac:spMkLst>
        </pc:spChg>
        <pc:spChg chg="add del mod">
          <ac:chgData name="Jason Alexander" userId="b2988365976d85c1" providerId="LiveId" clId="{C326A770-AF0C-46C3-9971-6589B112C5D3}" dt="2023-07-06T04:59:37.634" v="1368" actId="478"/>
          <ac:spMkLst>
            <pc:docMk/>
            <pc:sldMk cId="493473337" sldId="263"/>
            <ac:spMk id="11" creationId="{C5CFA89B-6FE3-FF4D-9F12-7EAE30B0B5E9}"/>
          </ac:spMkLst>
        </pc:spChg>
        <pc:spChg chg="add del mod">
          <ac:chgData name="Jason Alexander" userId="b2988365976d85c1" providerId="LiveId" clId="{C326A770-AF0C-46C3-9971-6589B112C5D3}" dt="2023-07-06T04:59:38.889" v="1370" actId="478"/>
          <ac:spMkLst>
            <pc:docMk/>
            <pc:sldMk cId="493473337" sldId="263"/>
            <ac:spMk id="12" creationId="{3F1EF70C-8987-C533-D356-546F5B250336}"/>
          </ac:spMkLst>
        </pc:spChg>
        <pc:spChg chg="add mod">
          <ac:chgData name="Jason Alexander" userId="b2988365976d85c1" providerId="LiveId" clId="{C326A770-AF0C-46C3-9971-6589B112C5D3}" dt="2023-07-06T05:00:44.537" v="1389" actId="14100"/>
          <ac:spMkLst>
            <pc:docMk/>
            <pc:sldMk cId="493473337" sldId="263"/>
            <ac:spMk id="13" creationId="{44B07575-F682-4D47-6D47-A7F2404A148C}"/>
          </ac:spMkLst>
        </pc:spChg>
        <pc:spChg chg="add mod">
          <ac:chgData name="Jason Alexander" userId="b2988365976d85c1" providerId="LiveId" clId="{C326A770-AF0C-46C3-9971-6589B112C5D3}" dt="2023-07-06T10:03:22.607" v="6768" actId="1076"/>
          <ac:spMkLst>
            <pc:docMk/>
            <pc:sldMk cId="493473337" sldId="263"/>
            <ac:spMk id="14" creationId="{820EE87B-1BF0-145D-5EBD-10574C33E1CC}"/>
          </ac:spMkLst>
        </pc:spChg>
        <pc:spChg chg="add mod">
          <ac:chgData name="Jason Alexander" userId="b2988365976d85c1" providerId="LiveId" clId="{C326A770-AF0C-46C3-9971-6589B112C5D3}" dt="2023-07-08T16:14:48.909" v="8826" actId="1076"/>
          <ac:spMkLst>
            <pc:docMk/>
            <pc:sldMk cId="493473337" sldId="263"/>
            <ac:spMk id="15" creationId="{81731C4E-76C2-0DE8-937F-72D9C41AD3F2}"/>
          </ac:spMkLst>
        </pc:spChg>
        <pc:spChg chg="add mod">
          <ac:chgData name="Jason Alexander" userId="b2988365976d85c1" providerId="LiveId" clId="{C326A770-AF0C-46C3-9971-6589B112C5D3}" dt="2023-07-06T05:06:48.335" v="1536" actId="1076"/>
          <ac:spMkLst>
            <pc:docMk/>
            <pc:sldMk cId="493473337" sldId="263"/>
            <ac:spMk id="16" creationId="{F50F3A3D-6E44-C94C-8561-7D2B8C070281}"/>
          </ac:spMkLst>
        </pc:spChg>
        <pc:spChg chg="add mod">
          <ac:chgData name="Jason Alexander" userId="b2988365976d85c1" providerId="LiveId" clId="{C326A770-AF0C-46C3-9971-6589B112C5D3}" dt="2023-07-06T05:02:20.097" v="1417" actId="207"/>
          <ac:spMkLst>
            <pc:docMk/>
            <pc:sldMk cId="493473337" sldId="263"/>
            <ac:spMk id="18" creationId="{758B1E58-3094-AA1B-06F1-09AA0A88EAD9}"/>
          </ac:spMkLst>
        </pc:spChg>
        <pc:spChg chg="add mod">
          <ac:chgData name="Jason Alexander" userId="b2988365976d85c1" providerId="LiveId" clId="{C326A770-AF0C-46C3-9971-6589B112C5D3}" dt="2023-07-06T05:02:22.891" v="1418" actId="207"/>
          <ac:spMkLst>
            <pc:docMk/>
            <pc:sldMk cId="493473337" sldId="263"/>
            <ac:spMk id="19" creationId="{493AF7E0-4E81-76FF-A122-F290A576FD5E}"/>
          </ac:spMkLst>
        </pc:spChg>
        <pc:spChg chg="add mod">
          <ac:chgData name="Jason Alexander" userId="b2988365976d85c1" providerId="LiveId" clId="{C326A770-AF0C-46C3-9971-6589B112C5D3}" dt="2023-07-06T05:03:09.162" v="1422" actId="207"/>
          <ac:spMkLst>
            <pc:docMk/>
            <pc:sldMk cId="493473337" sldId="263"/>
            <ac:spMk id="20" creationId="{96CC58B5-A50C-773A-002A-BC5494A2CC7C}"/>
          </ac:spMkLst>
        </pc:spChg>
        <pc:spChg chg="add mod">
          <ac:chgData name="Jason Alexander" userId="b2988365976d85c1" providerId="LiveId" clId="{C326A770-AF0C-46C3-9971-6589B112C5D3}" dt="2023-07-06T05:03:20.181" v="1423" actId="207"/>
          <ac:spMkLst>
            <pc:docMk/>
            <pc:sldMk cId="493473337" sldId="263"/>
            <ac:spMk id="21" creationId="{9BB25263-F531-0549-92D4-EA4C0EC4ACC5}"/>
          </ac:spMkLst>
        </pc:spChg>
        <pc:spChg chg="add mod">
          <ac:chgData name="Jason Alexander" userId="b2988365976d85c1" providerId="LiveId" clId="{C326A770-AF0C-46C3-9971-6589B112C5D3}" dt="2023-07-06T05:02:40.526" v="1420" actId="207"/>
          <ac:spMkLst>
            <pc:docMk/>
            <pc:sldMk cId="493473337" sldId="263"/>
            <ac:spMk id="22" creationId="{6727C693-474A-24C0-2E40-E556C306F68E}"/>
          </ac:spMkLst>
        </pc:spChg>
        <pc:spChg chg="add mod">
          <ac:chgData name="Jason Alexander" userId="b2988365976d85c1" providerId="LiveId" clId="{C326A770-AF0C-46C3-9971-6589B112C5D3}" dt="2023-07-06T05:06:57.667" v="1540" actId="14100"/>
          <ac:spMkLst>
            <pc:docMk/>
            <pc:sldMk cId="493473337" sldId="263"/>
            <ac:spMk id="23" creationId="{64F130BD-55F3-29B0-DFCC-0C51A98CBB66}"/>
          </ac:spMkLst>
        </pc:spChg>
        <pc:spChg chg="add mod">
          <ac:chgData name="Jason Alexander" userId="b2988365976d85c1" providerId="LiveId" clId="{C326A770-AF0C-46C3-9971-6589B112C5D3}" dt="2023-07-06T05:06:55.887" v="1539" actId="14100"/>
          <ac:spMkLst>
            <pc:docMk/>
            <pc:sldMk cId="493473337" sldId="263"/>
            <ac:spMk id="24" creationId="{11D5C2AF-AA36-CAB9-D929-ADC2AB21512A}"/>
          </ac:spMkLst>
        </pc:spChg>
        <pc:spChg chg="add mod">
          <ac:chgData name="Jason Alexander" userId="b2988365976d85c1" providerId="LiveId" clId="{C326A770-AF0C-46C3-9971-6589B112C5D3}" dt="2023-07-08T16:37:35.251" v="10518" actId="1076"/>
          <ac:spMkLst>
            <pc:docMk/>
            <pc:sldMk cId="493473337" sldId="263"/>
            <ac:spMk id="25" creationId="{8CE6F46D-53CD-640A-955A-B7CA80AEA0D2}"/>
          </ac:spMkLst>
        </pc:spChg>
        <pc:spChg chg="add mod">
          <ac:chgData name="Jason Alexander" userId="b2988365976d85c1" providerId="LiveId" clId="{C326A770-AF0C-46C3-9971-6589B112C5D3}" dt="2023-07-08T16:37:40.338" v="10519" actId="20577"/>
          <ac:spMkLst>
            <pc:docMk/>
            <pc:sldMk cId="493473337" sldId="263"/>
            <ac:spMk id="26" creationId="{8329A684-7845-EB98-5702-F23E736D6DBD}"/>
          </ac:spMkLst>
        </pc:spChg>
        <pc:spChg chg="add mod">
          <ac:chgData name="Jason Alexander" userId="b2988365976d85c1" providerId="LiveId" clId="{C326A770-AF0C-46C3-9971-6589B112C5D3}" dt="2023-07-06T05:06:45.936" v="1534" actId="14100"/>
          <ac:spMkLst>
            <pc:docMk/>
            <pc:sldMk cId="493473337" sldId="263"/>
            <ac:spMk id="27" creationId="{0D0A40B6-4A3A-D791-8105-6EDA8B69C27E}"/>
          </ac:spMkLst>
        </pc:spChg>
        <pc:spChg chg="add mod">
          <ac:chgData name="Jason Alexander" userId="b2988365976d85c1" providerId="LiveId" clId="{C326A770-AF0C-46C3-9971-6589B112C5D3}" dt="2023-07-08T16:14:37.790" v="8824" actId="27636"/>
          <ac:spMkLst>
            <pc:docMk/>
            <pc:sldMk cId="493473337" sldId="263"/>
            <ac:spMk id="28" creationId="{10D7C561-8609-1318-CBDE-103CAB8144B6}"/>
          </ac:spMkLst>
        </pc:spChg>
        <pc:spChg chg="add mod">
          <ac:chgData name="Jason Alexander" userId="b2988365976d85c1" providerId="LiveId" clId="{C326A770-AF0C-46C3-9971-6589B112C5D3}" dt="2023-07-08T16:13:23.701" v="8666" actId="948"/>
          <ac:spMkLst>
            <pc:docMk/>
            <pc:sldMk cId="493473337" sldId="263"/>
            <ac:spMk id="29" creationId="{567CE6A2-18D4-0AD1-B331-824A00F04CE6}"/>
          </ac:spMkLst>
        </pc:spChg>
        <pc:spChg chg="add del mod">
          <ac:chgData name="Jason Alexander" userId="b2988365976d85c1" providerId="LiveId" clId="{C326A770-AF0C-46C3-9971-6589B112C5D3}" dt="2023-07-06T05:07:24.462" v="1555"/>
          <ac:spMkLst>
            <pc:docMk/>
            <pc:sldMk cId="493473337" sldId="263"/>
            <ac:spMk id="30" creationId="{4A558232-2A2E-9D14-9DF8-546EBD9FCF91}"/>
          </ac:spMkLst>
        </pc:spChg>
        <pc:spChg chg="add del mod">
          <ac:chgData name="Jason Alexander" userId="b2988365976d85c1" providerId="LiveId" clId="{C326A770-AF0C-46C3-9971-6589B112C5D3}" dt="2023-07-06T05:07:24.091" v="1554"/>
          <ac:spMkLst>
            <pc:docMk/>
            <pc:sldMk cId="493473337" sldId="263"/>
            <ac:spMk id="31" creationId="{8DC898CD-755A-B9B7-B568-322EBDA0C488}"/>
          </ac:spMkLst>
        </pc:spChg>
        <pc:spChg chg="add del mod">
          <ac:chgData name="Jason Alexander" userId="b2988365976d85c1" providerId="LiveId" clId="{C326A770-AF0C-46C3-9971-6589B112C5D3}" dt="2023-07-06T05:07:23.841" v="1553"/>
          <ac:spMkLst>
            <pc:docMk/>
            <pc:sldMk cId="493473337" sldId="263"/>
            <ac:spMk id="32" creationId="{E620DF04-2B12-24F1-6B40-52CB1D215116}"/>
          </ac:spMkLst>
        </pc:spChg>
        <pc:spChg chg="add mod">
          <ac:chgData name="Jason Alexander" userId="b2988365976d85c1" providerId="LiveId" clId="{C326A770-AF0C-46C3-9971-6589B112C5D3}" dt="2023-07-08T16:37:35.251" v="10518" actId="1076"/>
          <ac:spMkLst>
            <pc:docMk/>
            <pc:sldMk cId="493473337" sldId="263"/>
            <ac:spMk id="33" creationId="{63168C01-0FC8-411F-AB75-900B9ABFCD52}"/>
          </ac:spMkLst>
        </pc:spChg>
        <pc:spChg chg="add mod">
          <ac:chgData name="Jason Alexander" userId="b2988365976d85c1" providerId="LiveId" clId="{C326A770-AF0C-46C3-9971-6589B112C5D3}" dt="2023-07-08T16:37:28.869" v="10517" actId="1076"/>
          <ac:spMkLst>
            <pc:docMk/>
            <pc:sldMk cId="493473337" sldId="263"/>
            <ac:spMk id="34" creationId="{8111AB0C-ECA8-AE64-5495-871D3936CB66}"/>
          </ac:spMkLst>
        </pc:spChg>
        <pc:spChg chg="add mod">
          <ac:chgData name="Jason Alexander" userId="b2988365976d85c1" providerId="LiveId" clId="{C326A770-AF0C-46C3-9971-6589B112C5D3}" dt="2023-07-08T16:18:35.782" v="9595" actId="20577"/>
          <ac:spMkLst>
            <pc:docMk/>
            <pc:sldMk cId="493473337" sldId="263"/>
            <ac:spMk id="35" creationId="{6CDC96E6-320C-F161-4F41-95CF6A0C22F2}"/>
          </ac:spMkLst>
        </pc:spChg>
        <pc:picChg chg="add mod">
          <ac:chgData name="Jason Alexander" userId="b2988365976d85c1" providerId="LiveId" clId="{C326A770-AF0C-46C3-9971-6589B112C5D3}" dt="2023-07-06T05:01:06.039" v="1397" actId="1076"/>
          <ac:picMkLst>
            <pc:docMk/>
            <pc:sldMk cId="493473337" sldId="263"/>
            <ac:picMk id="17" creationId="{42097E90-A9B4-2F38-31B0-735282341746}"/>
          </ac:picMkLst>
        </pc:picChg>
      </pc:sldChg>
      <pc:sldChg chg="addSp delSp modSp new mod ord modNotesTx">
        <pc:chgData name="Jason Alexander" userId="b2988365976d85c1" providerId="LiveId" clId="{C326A770-AF0C-46C3-9971-6589B112C5D3}" dt="2023-07-18T07:45:21.797" v="19172" actId="20577"/>
        <pc:sldMkLst>
          <pc:docMk/>
          <pc:sldMk cId="1918278456" sldId="264"/>
        </pc:sldMkLst>
        <pc:spChg chg="del">
          <ac:chgData name="Jason Alexander" userId="b2988365976d85c1" providerId="LiveId" clId="{C326A770-AF0C-46C3-9971-6589B112C5D3}" dt="2023-07-06T08:26:51.977" v="1707" actId="478"/>
          <ac:spMkLst>
            <pc:docMk/>
            <pc:sldMk cId="1918278456" sldId="264"/>
            <ac:spMk id="2" creationId="{FE34C7F0-DBA9-D2D6-9439-9345A8F9E7FD}"/>
          </ac:spMkLst>
        </pc:spChg>
        <pc:spChg chg="mod">
          <ac:chgData name="Jason Alexander" userId="b2988365976d85c1" providerId="LiveId" clId="{C326A770-AF0C-46C3-9971-6589B112C5D3}" dt="2023-07-11T03:01:49.056" v="13340" actId="20577"/>
          <ac:spMkLst>
            <pc:docMk/>
            <pc:sldMk cId="1918278456" sldId="264"/>
            <ac:spMk id="3" creationId="{5F1517A5-7F4A-DE5C-7942-7BB8C528AD3E}"/>
          </ac:spMkLst>
        </pc:spChg>
        <pc:spChg chg="add mod ord">
          <ac:chgData name="Jason Alexander" userId="b2988365976d85c1" providerId="LiveId" clId="{C326A770-AF0C-46C3-9971-6589B112C5D3}" dt="2023-07-06T08:26:57.777" v="1708" actId="14100"/>
          <ac:spMkLst>
            <pc:docMk/>
            <pc:sldMk cId="1918278456" sldId="264"/>
            <ac:spMk id="4" creationId="{7DA657DD-9995-FCAB-A241-90357BF74ACA}"/>
          </ac:spMkLst>
        </pc:spChg>
        <pc:spChg chg="add mod">
          <ac:chgData name="Jason Alexander" userId="b2988365976d85c1" providerId="LiveId" clId="{C326A770-AF0C-46C3-9971-6589B112C5D3}" dt="2023-07-06T08:28:00.568" v="1781" actId="20577"/>
          <ac:spMkLst>
            <pc:docMk/>
            <pc:sldMk cId="1918278456" sldId="264"/>
            <ac:spMk id="5" creationId="{300AA271-5801-D39C-AC16-9774B59DD5BB}"/>
          </ac:spMkLst>
        </pc:spChg>
        <pc:spChg chg="add mod">
          <ac:chgData name="Jason Alexander" userId="b2988365976d85c1" providerId="LiveId" clId="{C326A770-AF0C-46C3-9971-6589B112C5D3}" dt="2023-07-06T08:58:12.448" v="2746" actId="255"/>
          <ac:spMkLst>
            <pc:docMk/>
            <pc:sldMk cId="1918278456" sldId="264"/>
            <ac:spMk id="6" creationId="{20E56F8B-5F42-ECF0-67D9-B30576FE2CB2}"/>
          </ac:spMkLst>
        </pc:spChg>
        <pc:picChg chg="add mod">
          <ac:chgData name="Jason Alexander" userId="b2988365976d85c1" providerId="LiveId" clId="{C326A770-AF0C-46C3-9971-6589B112C5D3}" dt="2023-07-06T08:29:38.464" v="1943"/>
          <ac:picMkLst>
            <pc:docMk/>
            <pc:sldMk cId="1918278456" sldId="264"/>
            <ac:picMk id="7" creationId="{9B8CC947-CC49-569A-7926-68B8498CAE6A}"/>
          </ac:picMkLst>
        </pc:picChg>
      </pc:sldChg>
      <pc:sldChg chg="addSp delSp modSp add mod modNotesTx">
        <pc:chgData name="Jason Alexander" userId="b2988365976d85c1" providerId="LiveId" clId="{C326A770-AF0C-46C3-9971-6589B112C5D3}" dt="2023-07-18T08:00:59.042" v="20974" actId="20577"/>
        <pc:sldMkLst>
          <pc:docMk/>
          <pc:sldMk cId="2254758921" sldId="265"/>
        </pc:sldMkLst>
        <pc:spChg chg="mod">
          <ac:chgData name="Jason Alexander" userId="b2988365976d85c1" providerId="LiveId" clId="{C326A770-AF0C-46C3-9971-6589B112C5D3}" dt="2023-07-11T03:21:44.550" v="15141" actId="27636"/>
          <ac:spMkLst>
            <pc:docMk/>
            <pc:sldMk cId="2254758921" sldId="265"/>
            <ac:spMk id="3" creationId="{5F1517A5-7F4A-DE5C-7942-7BB8C528AD3E}"/>
          </ac:spMkLst>
        </pc:spChg>
        <pc:spChg chg="mod">
          <ac:chgData name="Jason Alexander" userId="b2988365976d85c1" providerId="LiveId" clId="{C326A770-AF0C-46C3-9971-6589B112C5D3}" dt="2023-07-06T08:34:11.120" v="1969" actId="20577"/>
          <ac:spMkLst>
            <pc:docMk/>
            <pc:sldMk cId="2254758921" sldId="265"/>
            <ac:spMk id="5" creationId="{300AA271-5801-D39C-AC16-9774B59DD5BB}"/>
          </ac:spMkLst>
        </pc:spChg>
        <pc:spChg chg="mod">
          <ac:chgData name="Jason Alexander" userId="b2988365976d85c1" providerId="LiveId" clId="{C326A770-AF0C-46C3-9971-6589B112C5D3}" dt="2023-07-18T08:00:55.349" v="20963" actId="20577"/>
          <ac:spMkLst>
            <pc:docMk/>
            <pc:sldMk cId="2254758921" sldId="265"/>
            <ac:spMk id="6" creationId="{20E56F8B-5F42-ECF0-67D9-B30576FE2CB2}"/>
          </ac:spMkLst>
        </pc:spChg>
        <pc:picChg chg="add mod">
          <ac:chgData name="Jason Alexander" userId="b2988365976d85c1" providerId="LiveId" clId="{C326A770-AF0C-46C3-9971-6589B112C5D3}" dt="2023-07-06T08:35:16.001" v="2016" actId="1076"/>
          <ac:picMkLst>
            <pc:docMk/>
            <pc:sldMk cId="2254758921" sldId="265"/>
            <ac:picMk id="8" creationId="{0AAECE2F-73DB-3691-171D-D2CF7AC8960A}"/>
          </ac:picMkLst>
        </pc:picChg>
        <pc:picChg chg="add del mod">
          <ac:chgData name="Jason Alexander" userId="b2988365976d85c1" providerId="LiveId" clId="{C326A770-AF0C-46C3-9971-6589B112C5D3}" dt="2023-07-06T08:38:37.678" v="2103" actId="21"/>
          <ac:picMkLst>
            <pc:docMk/>
            <pc:sldMk cId="2254758921" sldId="265"/>
            <ac:picMk id="10" creationId="{46203279-9CE7-BFF6-5AB3-1E2FEE2EAD28}"/>
          </ac:picMkLst>
        </pc:picChg>
      </pc:sldChg>
      <pc:sldChg chg="modSp add del mod">
        <pc:chgData name="Jason Alexander" userId="b2988365976d85c1" providerId="LiveId" clId="{C326A770-AF0C-46C3-9971-6589B112C5D3}" dt="2023-07-06T08:30:06.039" v="1945" actId="47"/>
        <pc:sldMkLst>
          <pc:docMk/>
          <pc:sldMk cId="3722298383" sldId="265"/>
        </pc:sldMkLst>
        <pc:spChg chg="mod">
          <ac:chgData name="Jason Alexander" userId="b2988365976d85c1" providerId="LiveId" clId="{C326A770-AF0C-46C3-9971-6589B112C5D3}" dt="2023-07-06T08:28:08.881" v="1800" actId="20577"/>
          <ac:spMkLst>
            <pc:docMk/>
            <pc:sldMk cId="3722298383" sldId="265"/>
            <ac:spMk id="5" creationId="{300AA271-5801-D39C-AC16-9774B59DD5BB}"/>
          </ac:spMkLst>
        </pc:spChg>
        <pc:spChg chg="mod">
          <ac:chgData name="Jason Alexander" userId="b2988365976d85c1" providerId="LiveId" clId="{C326A770-AF0C-46C3-9971-6589B112C5D3}" dt="2023-07-06T08:29:10.190" v="1938" actId="20577"/>
          <ac:spMkLst>
            <pc:docMk/>
            <pc:sldMk cId="3722298383" sldId="265"/>
            <ac:spMk id="6" creationId="{20E56F8B-5F42-ECF0-67D9-B30576FE2CB2}"/>
          </ac:spMkLst>
        </pc:spChg>
      </pc:sldChg>
      <pc:sldChg chg="add del">
        <pc:chgData name="Jason Alexander" userId="b2988365976d85c1" providerId="LiveId" clId="{C326A770-AF0C-46C3-9971-6589B112C5D3}" dt="2023-07-06T08:30:06.039" v="1945" actId="47"/>
        <pc:sldMkLst>
          <pc:docMk/>
          <pc:sldMk cId="501615975" sldId="266"/>
        </pc:sldMkLst>
      </pc:sldChg>
      <pc:sldChg chg="modSp add mod modNotesTx">
        <pc:chgData name="Jason Alexander" userId="b2988365976d85c1" providerId="LiveId" clId="{C326A770-AF0C-46C3-9971-6589B112C5D3}" dt="2023-07-18T08:02:49.990" v="21139" actId="20577"/>
        <pc:sldMkLst>
          <pc:docMk/>
          <pc:sldMk cId="3659666637" sldId="266"/>
        </pc:sldMkLst>
        <pc:spChg chg="mod">
          <ac:chgData name="Jason Alexander" userId="b2988365976d85c1" providerId="LiveId" clId="{C326A770-AF0C-46C3-9971-6589B112C5D3}" dt="2023-07-11T03:22:15.850" v="15145" actId="948"/>
          <ac:spMkLst>
            <pc:docMk/>
            <pc:sldMk cId="3659666637" sldId="266"/>
            <ac:spMk id="3" creationId="{5F1517A5-7F4A-DE5C-7942-7BB8C528AD3E}"/>
          </ac:spMkLst>
        </pc:spChg>
        <pc:spChg chg="mod">
          <ac:chgData name="Jason Alexander" userId="b2988365976d85c1" providerId="LiveId" clId="{C326A770-AF0C-46C3-9971-6589B112C5D3}" dt="2023-07-06T08:51:29.127" v="2148" actId="20577"/>
          <ac:spMkLst>
            <pc:docMk/>
            <pc:sldMk cId="3659666637" sldId="266"/>
            <ac:spMk id="5" creationId="{300AA271-5801-D39C-AC16-9774B59DD5BB}"/>
          </ac:spMkLst>
        </pc:spChg>
        <pc:spChg chg="mod">
          <ac:chgData name="Jason Alexander" userId="b2988365976d85c1" providerId="LiveId" clId="{C326A770-AF0C-46C3-9971-6589B112C5D3}" dt="2023-07-06T08:58:18.065" v="2749" actId="20577"/>
          <ac:spMkLst>
            <pc:docMk/>
            <pc:sldMk cId="3659666637" sldId="266"/>
            <ac:spMk id="6" creationId="{20E56F8B-5F42-ECF0-67D9-B30576FE2CB2}"/>
          </ac:spMkLst>
        </pc:spChg>
      </pc:sldChg>
      <pc:sldChg chg="add del">
        <pc:chgData name="Jason Alexander" userId="b2988365976d85c1" providerId="LiveId" clId="{C326A770-AF0C-46C3-9971-6589B112C5D3}" dt="2023-07-06T08:30:06.039" v="1945" actId="47"/>
        <pc:sldMkLst>
          <pc:docMk/>
          <pc:sldMk cId="732027718" sldId="267"/>
        </pc:sldMkLst>
      </pc:sldChg>
      <pc:sldChg chg="addSp modSp add mod">
        <pc:chgData name="Jason Alexander" userId="b2988365976d85c1" providerId="LiveId" clId="{C326A770-AF0C-46C3-9971-6589B112C5D3}" dt="2023-07-11T03:22:22.930" v="15146" actId="948"/>
        <pc:sldMkLst>
          <pc:docMk/>
          <pc:sldMk cId="2857723320" sldId="267"/>
        </pc:sldMkLst>
        <pc:spChg chg="add mod">
          <ac:chgData name="Jason Alexander" userId="b2988365976d85c1" providerId="LiveId" clId="{C326A770-AF0C-46C3-9971-6589B112C5D3}" dt="2023-07-06T09:15:40.879" v="3843"/>
          <ac:spMkLst>
            <pc:docMk/>
            <pc:sldMk cId="2857723320" sldId="267"/>
            <ac:spMk id="2" creationId="{CF25CC0B-F636-BB6B-5924-1DE8B97A668A}"/>
          </ac:spMkLst>
        </pc:spChg>
        <pc:spChg chg="mod">
          <ac:chgData name="Jason Alexander" userId="b2988365976d85c1" providerId="LiveId" clId="{C326A770-AF0C-46C3-9971-6589B112C5D3}" dt="2023-07-11T03:22:22.930" v="15146" actId="948"/>
          <ac:spMkLst>
            <pc:docMk/>
            <pc:sldMk cId="2857723320" sldId="267"/>
            <ac:spMk id="3" creationId="{5F1517A5-7F4A-DE5C-7942-7BB8C528AD3E}"/>
          </ac:spMkLst>
        </pc:spChg>
        <pc:spChg chg="mod">
          <ac:chgData name="Jason Alexander" userId="b2988365976d85c1" providerId="LiveId" clId="{C326A770-AF0C-46C3-9971-6589B112C5D3}" dt="2023-07-06T08:51:47.847" v="2165" actId="20577"/>
          <ac:spMkLst>
            <pc:docMk/>
            <pc:sldMk cId="2857723320" sldId="267"/>
            <ac:spMk id="5" creationId="{300AA271-5801-D39C-AC16-9774B59DD5BB}"/>
          </ac:spMkLst>
        </pc:spChg>
        <pc:spChg chg="mod">
          <ac:chgData name="Jason Alexander" userId="b2988365976d85c1" providerId="LiveId" clId="{C326A770-AF0C-46C3-9971-6589B112C5D3}" dt="2023-07-06T09:15:35.304" v="3841" actId="20577"/>
          <ac:spMkLst>
            <pc:docMk/>
            <pc:sldMk cId="2857723320" sldId="267"/>
            <ac:spMk id="6" creationId="{20E56F8B-5F42-ECF0-67D9-B30576FE2CB2}"/>
          </ac:spMkLst>
        </pc:spChg>
      </pc:sldChg>
      <pc:sldChg chg="modSp add mod ord">
        <pc:chgData name="Jason Alexander" userId="b2988365976d85c1" providerId="LiveId" clId="{C326A770-AF0C-46C3-9971-6589B112C5D3}" dt="2023-07-18T08:22:36.900" v="21615" actId="20577"/>
        <pc:sldMkLst>
          <pc:docMk/>
          <pc:sldMk cId="1119674254" sldId="268"/>
        </pc:sldMkLst>
        <pc:spChg chg="mod">
          <ac:chgData name="Jason Alexander" userId="b2988365976d85c1" providerId="LiveId" clId="{C326A770-AF0C-46C3-9971-6589B112C5D3}" dt="2023-07-18T08:22:36.900" v="21615" actId="20577"/>
          <ac:spMkLst>
            <pc:docMk/>
            <pc:sldMk cId="1119674254" sldId="268"/>
            <ac:spMk id="3" creationId="{5F1517A5-7F4A-DE5C-7942-7BB8C528AD3E}"/>
          </ac:spMkLst>
        </pc:spChg>
        <pc:spChg chg="mod">
          <ac:chgData name="Jason Alexander" userId="b2988365976d85c1" providerId="LiveId" clId="{C326A770-AF0C-46C3-9971-6589B112C5D3}" dt="2023-07-11T07:16:09.327" v="15207" actId="20577"/>
          <ac:spMkLst>
            <pc:docMk/>
            <pc:sldMk cId="1119674254" sldId="268"/>
            <ac:spMk id="5" creationId="{300AA271-5801-D39C-AC16-9774B59DD5BB}"/>
          </ac:spMkLst>
        </pc:spChg>
        <pc:spChg chg="mod">
          <ac:chgData name="Jason Alexander" userId="b2988365976d85c1" providerId="LiveId" clId="{C326A770-AF0C-46C3-9971-6589B112C5D3}" dt="2023-07-11T07:16:23.400" v="15214" actId="20577"/>
          <ac:spMkLst>
            <pc:docMk/>
            <pc:sldMk cId="1119674254" sldId="268"/>
            <ac:spMk id="6" creationId="{20E56F8B-5F42-ECF0-67D9-B30576FE2CB2}"/>
          </ac:spMkLst>
        </pc:spChg>
      </pc:sldChg>
      <pc:sldChg chg="add del">
        <pc:chgData name="Jason Alexander" userId="b2988365976d85c1" providerId="LiveId" clId="{C326A770-AF0C-46C3-9971-6589B112C5D3}" dt="2023-07-06T08:30:06.039" v="1945" actId="47"/>
        <pc:sldMkLst>
          <pc:docMk/>
          <pc:sldMk cId="1487864434" sldId="268"/>
        </pc:sldMkLst>
      </pc:sldChg>
      <pc:sldChg chg="add del">
        <pc:chgData name="Jason Alexander" userId="b2988365976d85c1" providerId="LiveId" clId="{C326A770-AF0C-46C3-9971-6589B112C5D3}" dt="2023-07-06T08:30:06.039" v="1945" actId="47"/>
        <pc:sldMkLst>
          <pc:docMk/>
          <pc:sldMk cId="904964327" sldId="269"/>
        </pc:sldMkLst>
      </pc:sldChg>
      <pc:sldChg chg="addSp delSp modSp add mod">
        <pc:chgData name="Jason Alexander" userId="b2988365976d85c1" providerId="LiveId" clId="{C326A770-AF0C-46C3-9971-6589B112C5D3}" dt="2023-07-13T10:02:28.130" v="16372" actId="255"/>
        <pc:sldMkLst>
          <pc:docMk/>
          <pc:sldMk cId="2408260736" sldId="269"/>
        </pc:sldMkLst>
        <pc:spChg chg="mod">
          <ac:chgData name="Jason Alexander" userId="b2988365976d85c1" providerId="LiveId" clId="{C326A770-AF0C-46C3-9971-6589B112C5D3}" dt="2023-07-13T10:02:28.130" v="16372" actId="255"/>
          <ac:spMkLst>
            <pc:docMk/>
            <pc:sldMk cId="2408260736" sldId="269"/>
            <ac:spMk id="3" creationId="{5F1517A5-7F4A-DE5C-7942-7BB8C528AD3E}"/>
          </ac:spMkLst>
        </pc:spChg>
        <pc:spChg chg="mod">
          <ac:chgData name="Jason Alexander" userId="b2988365976d85c1" providerId="LiveId" clId="{C326A770-AF0C-46C3-9971-6589B112C5D3}" dt="2023-07-11T01:51:16.891" v="11155" actId="20577"/>
          <ac:spMkLst>
            <pc:docMk/>
            <pc:sldMk cId="2408260736" sldId="269"/>
            <ac:spMk id="5" creationId="{300AA271-5801-D39C-AC16-9774B59DD5BB}"/>
          </ac:spMkLst>
        </pc:spChg>
        <pc:spChg chg="mod">
          <ac:chgData name="Jason Alexander" userId="b2988365976d85c1" providerId="LiveId" clId="{C326A770-AF0C-46C3-9971-6589B112C5D3}" dt="2023-07-11T03:23:36.377" v="15169" actId="20577"/>
          <ac:spMkLst>
            <pc:docMk/>
            <pc:sldMk cId="2408260736" sldId="269"/>
            <ac:spMk id="6" creationId="{20E56F8B-5F42-ECF0-67D9-B30576FE2CB2}"/>
          </ac:spMkLst>
        </pc:spChg>
        <pc:picChg chg="add del mod">
          <ac:chgData name="Jason Alexander" userId="b2988365976d85c1" providerId="LiveId" clId="{C326A770-AF0C-46C3-9971-6589B112C5D3}" dt="2023-07-11T02:41:54.870" v="12734" actId="478"/>
          <ac:picMkLst>
            <pc:docMk/>
            <pc:sldMk cId="2408260736" sldId="269"/>
            <ac:picMk id="2" creationId="{979441A4-8B19-94FC-37E3-1A9377014D0C}"/>
          </ac:picMkLst>
        </pc:picChg>
        <pc:picChg chg="add del">
          <ac:chgData name="Jason Alexander" userId="b2988365976d85c1" providerId="LiveId" clId="{C326A770-AF0C-46C3-9971-6589B112C5D3}" dt="2023-07-11T02:41:48.841" v="12731" actId="22"/>
          <ac:picMkLst>
            <pc:docMk/>
            <pc:sldMk cId="2408260736" sldId="269"/>
            <ac:picMk id="9" creationId="{0D2A7AE8-3AAB-473C-E34F-431D0728E829}"/>
          </ac:picMkLst>
        </pc:picChg>
        <pc:picChg chg="add mod">
          <ac:chgData name="Jason Alexander" userId="b2988365976d85c1" providerId="LiveId" clId="{C326A770-AF0C-46C3-9971-6589B112C5D3}" dt="2023-07-11T02:42:10.728" v="12741" actId="1076"/>
          <ac:picMkLst>
            <pc:docMk/>
            <pc:sldMk cId="2408260736" sldId="269"/>
            <ac:picMk id="11" creationId="{93981FC9-16F5-938E-A6E0-680A1E59F2BC}"/>
          </ac:picMkLst>
        </pc:picChg>
        <pc:inkChg chg="add del">
          <ac:chgData name="Jason Alexander" userId="b2988365976d85c1" providerId="LiveId" clId="{C326A770-AF0C-46C3-9971-6589B112C5D3}" dt="2023-07-11T02:43:50.591" v="12924" actId="9405"/>
          <ac:inkMkLst>
            <pc:docMk/>
            <pc:sldMk cId="2408260736" sldId="269"/>
            <ac:inkMk id="12" creationId="{74D415FC-1C9A-FC8B-C2C7-946E51ACDA9B}"/>
          </ac:inkMkLst>
        </pc:inkChg>
        <pc:inkChg chg="add del">
          <ac:chgData name="Jason Alexander" userId="b2988365976d85c1" providerId="LiveId" clId="{C326A770-AF0C-46C3-9971-6589B112C5D3}" dt="2023-07-11T02:44:13.357" v="12932"/>
          <ac:inkMkLst>
            <pc:docMk/>
            <pc:sldMk cId="2408260736" sldId="269"/>
            <ac:inkMk id="13" creationId="{DC662B5B-0977-1A0B-B34F-43473260D09B}"/>
          </ac:inkMkLst>
        </pc:inkChg>
        <pc:inkChg chg="add del">
          <ac:chgData name="Jason Alexander" userId="b2988365976d85c1" providerId="LiveId" clId="{C326A770-AF0C-46C3-9971-6589B112C5D3}" dt="2023-07-11T02:44:00.848" v="12927" actId="9405"/>
          <ac:inkMkLst>
            <pc:docMk/>
            <pc:sldMk cId="2408260736" sldId="269"/>
            <ac:inkMk id="14" creationId="{B6BB503A-2FBD-4791-26B7-D60A36F6A306}"/>
          </ac:inkMkLst>
        </pc:inkChg>
        <pc:inkChg chg="add del">
          <ac:chgData name="Jason Alexander" userId="b2988365976d85c1" providerId="LiveId" clId="{C326A770-AF0C-46C3-9971-6589B112C5D3}" dt="2023-07-11T02:44:18.640" v="12934" actId="9405"/>
          <ac:inkMkLst>
            <pc:docMk/>
            <pc:sldMk cId="2408260736" sldId="269"/>
            <ac:inkMk id="15" creationId="{A1721ACE-1F57-8850-A13A-48A86B2F7DBE}"/>
          </ac:inkMkLst>
        </pc:inkChg>
        <pc:inkChg chg="add del">
          <ac:chgData name="Jason Alexander" userId="b2988365976d85c1" providerId="LiveId" clId="{C326A770-AF0C-46C3-9971-6589B112C5D3}" dt="2023-07-11T02:44:30.117" v="12938" actId="9405"/>
          <ac:inkMkLst>
            <pc:docMk/>
            <pc:sldMk cId="2408260736" sldId="269"/>
            <ac:inkMk id="16" creationId="{987D37A4-5D5C-140D-439D-80326627ACFD}"/>
          </ac:inkMkLst>
        </pc:inkChg>
        <pc:inkChg chg="add del">
          <ac:chgData name="Jason Alexander" userId="b2988365976d85c1" providerId="LiveId" clId="{C326A770-AF0C-46C3-9971-6589B112C5D3}" dt="2023-07-11T02:44:29.880" v="12937" actId="9405"/>
          <ac:inkMkLst>
            <pc:docMk/>
            <pc:sldMk cId="2408260736" sldId="269"/>
            <ac:inkMk id="17" creationId="{BA060539-A32B-48A0-A376-85BCEC146F1B}"/>
          </ac:inkMkLst>
        </pc:inkChg>
        <pc:inkChg chg="add">
          <ac:chgData name="Jason Alexander" userId="b2988365976d85c1" providerId="LiveId" clId="{C326A770-AF0C-46C3-9971-6589B112C5D3}" dt="2023-07-11T02:44:34.620" v="12939" actId="9405"/>
          <ac:inkMkLst>
            <pc:docMk/>
            <pc:sldMk cId="2408260736" sldId="269"/>
            <ac:inkMk id="18" creationId="{1C55281A-6298-3860-9BBD-F9CFFCA78D67}"/>
          </ac:inkMkLst>
        </pc:inkChg>
        <pc:inkChg chg="add del">
          <ac:chgData name="Jason Alexander" userId="b2988365976d85c1" providerId="LiveId" clId="{C326A770-AF0C-46C3-9971-6589B112C5D3}" dt="2023-07-11T02:44:39.761" v="12941" actId="9405"/>
          <ac:inkMkLst>
            <pc:docMk/>
            <pc:sldMk cId="2408260736" sldId="269"/>
            <ac:inkMk id="19" creationId="{B117EDD3-A025-F74C-16EA-B0FD6B053AB3}"/>
          </ac:inkMkLst>
        </pc:inkChg>
        <pc:inkChg chg="add">
          <ac:chgData name="Jason Alexander" userId="b2988365976d85c1" providerId="LiveId" clId="{C326A770-AF0C-46C3-9971-6589B112C5D3}" dt="2023-07-11T02:44:46.666" v="12942" actId="9405"/>
          <ac:inkMkLst>
            <pc:docMk/>
            <pc:sldMk cId="2408260736" sldId="269"/>
            <ac:inkMk id="20" creationId="{AAFB6A45-C1D2-91E1-8E88-97D5A7AD5523}"/>
          </ac:inkMkLst>
        </pc:inkChg>
        <pc:inkChg chg="add del">
          <ac:chgData name="Jason Alexander" userId="b2988365976d85c1" providerId="LiveId" clId="{C326A770-AF0C-46C3-9971-6589B112C5D3}" dt="2023-07-11T02:45:04.104" v="12947" actId="9405"/>
          <ac:inkMkLst>
            <pc:docMk/>
            <pc:sldMk cId="2408260736" sldId="269"/>
            <ac:inkMk id="21" creationId="{44ECDA1F-1E9A-40C6-358A-298F323E1484}"/>
          </ac:inkMkLst>
        </pc:inkChg>
        <pc:inkChg chg="add del">
          <ac:chgData name="Jason Alexander" userId="b2988365976d85c1" providerId="LiveId" clId="{C326A770-AF0C-46C3-9971-6589B112C5D3}" dt="2023-07-11T02:45:01.008" v="12945" actId="9405"/>
          <ac:inkMkLst>
            <pc:docMk/>
            <pc:sldMk cId="2408260736" sldId="269"/>
            <ac:inkMk id="22" creationId="{E7A6C467-023D-2BD3-63BA-05B4A360C833}"/>
          </ac:inkMkLst>
        </pc:inkChg>
        <pc:inkChg chg="add">
          <ac:chgData name="Jason Alexander" userId="b2988365976d85c1" providerId="LiveId" clId="{C326A770-AF0C-46C3-9971-6589B112C5D3}" dt="2023-07-11T02:45:11.827" v="12948" actId="9405"/>
          <ac:inkMkLst>
            <pc:docMk/>
            <pc:sldMk cId="2408260736" sldId="269"/>
            <ac:inkMk id="23" creationId="{F1B9325E-38B3-6770-14E2-D95545987544}"/>
          </ac:inkMkLst>
        </pc:inkChg>
        <pc:inkChg chg="add">
          <ac:chgData name="Jason Alexander" userId="b2988365976d85c1" providerId="LiveId" clId="{C326A770-AF0C-46C3-9971-6589B112C5D3}" dt="2023-07-11T02:45:19.080" v="12949" actId="9405"/>
          <ac:inkMkLst>
            <pc:docMk/>
            <pc:sldMk cId="2408260736" sldId="269"/>
            <ac:inkMk id="24" creationId="{E5791528-8B04-4F12-CA3E-6CA8386E57EF}"/>
          </ac:inkMkLst>
        </pc:inkChg>
        <pc:inkChg chg="add">
          <ac:chgData name="Jason Alexander" userId="b2988365976d85c1" providerId="LiveId" clId="{C326A770-AF0C-46C3-9971-6589B112C5D3}" dt="2023-07-11T02:45:25.195" v="12950" actId="9405"/>
          <ac:inkMkLst>
            <pc:docMk/>
            <pc:sldMk cId="2408260736" sldId="269"/>
            <ac:inkMk id="25" creationId="{F70024D4-B435-BF89-3E03-0B8E6CCB4FE9}"/>
          </ac:inkMkLst>
        </pc:inkChg>
      </pc:sldChg>
      <pc:sldChg chg="add del">
        <pc:chgData name="Jason Alexander" userId="b2988365976d85c1" providerId="LiveId" clId="{C326A770-AF0C-46C3-9971-6589B112C5D3}" dt="2023-07-06T08:30:06.039" v="1945" actId="47"/>
        <pc:sldMkLst>
          <pc:docMk/>
          <pc:sldMk cId="2540853509" sldId="270"/>
        </pc:sldMkLst>
      </pc:sldChg>
      <pc:sldChg chg="addSp modSp add mod ord">
        <pc:chgData name="Jason Alexander" userId="b2988365976d85c1" providerId="LiveId" clId="{C326A770-AF0C-46C3-9971-6589B112C5D3}" dt="2023-07-11T03:23:19.836" v="15151" actId="255"/>
        <pc:sldMkLst>
          <pc:docMk/>
          <pc:sldMk cId="3650704828" sldId="270"/>
        </pc:sldMkLst>
        <pc:spChg chg="mod">
          <ac:chgData name="Jason Alexander" userId="b2988365976d85c1" providerId="LiveId" clId="{C326A770-AF0C-46C3-9971-6589B112C5D3}" dt="2023-07-11T03:23:19.836" v="15151" actId="255"/>
          <ac:spMkLst>
            <pc:docMk/>
            <pc:sldMk cId="3650704828" sldId="270"/>
            <ac:spMk id="3" creationId="{5F1517A5-7F4A-DE5C-7942-7BB8C528AD3E}"/>
          </ac:spMkLst>
        </pc:spChg>
        <pc:spChg chg="mod">
          <ac:chgData name="Jason Alexander" userId="b2988365976d85c1" providerId="LiveId" clId="{C326A770-AF0C-46C3-9971-6589B112C5D3}" dt="2023-07-11T01:48:06.484" v="11031" actId="1076"/>
          <ac:spMkLst>
            <pc:docMk/>
            <pc:sldMk cId="3650704828" sldId="270"/>
            <ac:spMk id="4" creationId="{7DA657DD-9995-FCAB-A241-90357BF74ACA}"/>
          </ac:spMkLst>
        </pc:spChg>
        <pc:spChg chg="mod">
          <ac:chgData name="Jason Alexander" userId="b2988365976d85c1" providerId="LiveId" clId="{C326A770-AF0C-46C3-9971-6589B112C5D3}" dt="2023-07-11T01:51:02.864" v="11106" actId="20577"/>
          <ac:spMkLst>
            <pc:docMk/>
            <pc:sldMk cId="3650704828" sldId="270"/>
            <ac:spMk id="5" creationId="{300AA271-5801-D39C-AC16-9774B59DD5BB}"/>
          </ac:spMkLst>
        </pc:spChg>
        <pc:spChg chg="mod">
          <ac:chgData name="Jason Alexander" userId="b2988365976d85c1" providerId="LiveId" clId="{C326A770-AF0C-46C3-9971-6589B112C5D3}" dt="2023-07-11T01:51:04.944" v="11113" actId="20577"/>
          <ac:spMkLst>
            <pc:docMk/>
            <pc:sldMk cId="3650704828" sldId="270"/>
            <ac:spMk id="6" creationId="{20E56F8B-5F42-ECF0-67D9-B30576FE2CB2}"/>
          </ac:spMkLst>
        </pc:spChg>
        <pc:picChg chg="add mod">
          <ac:chgData name="Jason Alexander" userId="b2988365976d85c1" providerId="LiveId" clId="{C326A770-AF0C-46C3-9971-6589B112C5D3}" dt="2023-07-11T01:48:17.775" v="11033" actId="1076"/>
          <ac:picMkLst>
            <pc:docMk/>
            <pc:sldMk cId="3650704828" sldId="270"/>
            <ac:picMk id="2" creationId="{104DCF04-5E04-7DBB-2E69-0F08886577AE}"/>
          </ac:picMkLst>
        </pc:picChg>
      </pc:sldChg>
      <pc:sldChg chg="modSp add del mod">
        <pc:chgData name="Jason Alexander" userId="b2988365976d85c1" providerId="LiveId" clId="{C326A770-AF0C-46C3-9971-6589B112C5D3}" dt="2023-07-11T07:16:32.291" v="15235" actId="47"/>
        <pc:sldMkLst>
          <pc:docMk/>
          <pc:sldMk cId="1112492141" sldId="271"/>
        </pc:sldMkLst>
        <pc:spChg chg="mod">
          <ac:chgData name="Jason Alexander" userId="b2988365976d85c1" providerId="LiveId" clId="{C326A770-AF0C-46C3-9971-6589B112C5D3}" dt="2023-07-06T08:58:58.593" v="2760" actId="255"/>
          <ac:spMkLst>
            <pc:docMk/>
            <pc:sldMk cId="1112492141" sldId="271"/>
            <ac:spMk id="3" creationId="{5F1517A5-7F4A-DE5C-7942-7BB8C528AD3E}"/>
          </ac:spMkLst>
        </pc:spChg>
        <pc:spChg chg="mod">
          <ac:chgData name="Jason Alexander" userId="b2988365976d85c1" providerId="LiveId" clId="{C326A770-AF0C-46C3-9971-6589B112C5D3}" dt="2023-07-06T08:59:01.007" v="2761" actId="255"/>
          <ac:spMkLst>
            <pc:docMk/>
            <pc:sldMk cId="1112492141" sldId="271"/>
            <ac:spMk id="6" creationId="{20E56F8B-5F42-ECF0-67D9-B30576FE2CB2}"/>
          </ac:spMkLst>
        </pc:spChg>
      </pc:sldChg>
      <pc:sldChg chg="add del">
        <pc:chgData name="Jason Alexander" userId="b2988365976d85c1" providerId="LiveId" clId="{C326A770-AF0C-46C3-9971-6589B112C5D3}" dt="2023-07-06T08:30:06.039" v="1945" actId="47"/>
        <pc:sldMkLst>
          <pc:docMk/>
          <pc:sldMk cId="4111099500" sldId="271"/>
        </pc:sldMkLst>
      </pc:sldChg>
      <pc:sldChg chg="modSp add mod modNotesTx">
        <pc:chgData name="Jason Alexander" userId="b2988365976d85c1" providerId="LiveId" clId="{C326A770-AF0C-46C3-9971-6589B112C5D3}" dt="2023-07-18T08:27:16.885" v="22244" actId="20577"/>
        <pc:sldMkLst>
          <pc:docMk/>
          <pc:sldMk cId="2693402004" sldId="272"/>
        </pc:sldMkLst>
        <pc:spChg chg="mod">
          <ac:chgData name="Jason Alexander" userId="b2988365976d85c1" providerId="LiveId" clId="{C326A770-AF0C-46C3-9971-6589B112C5D3}" dt="2023-07-13T04:16:46.433" v="16368" actId="33524"/>
          <ac:spMkLst>
            <pc:docMk/>
            <pc:sldMk cId="2693402004" sldId="272"/>
            <ac:spMk id="3" creationId="{5F1517A5-7F4A-DE5C-7942-7BB8C528AD3E}"/>
          </ac:spMkLst>
        </pc:spChg>
        <pc:spChg chg="mod">
          <ac:chgData name="Jason Alexander" userId="b2988365976d85c1" providerId="LiveId" clId="{C326A770-AF0C-46C3-9971-6589B112C5D3}" dt="2023-07-13T04:06:16.037" v="15788" actId="20577"/>
          <ac:spMkLst>
            <pc:docMk/>
            <pc:sldMk cId="2693402004" sldId="272"/>
            <ac:spMk id="5" creationId="{300AA271-5801-D39C-AC16-9774B59DD5BB}"/>
          </ac:spMkLst>
        </pc:spChg>
        <pc:spChg chg="mod">
          <ac:chgData name="Jason Alexander" userId="b2988365976d85c1" providerId="LiveId" clId="{C326A770-AF0C-46C3-9971-6589B112C5D3}" dt="2023-07-13T04:06:39.381" v="15851" actId="20577"/>
          <ac:spMkLst>
            <pc:docMk/>
            <pc:sldMk cId="2693402004" sldId="272"/>
            <ac:spMk id="6" creationId="{20E56F8B-5F42-ECF0-67D9-B30576FE2CB2}"/>
          </ac:spMkLst>
        </pc:spChg>
      </pc:sldChg>
      <pc:sldChg chg="add del">
        <pc:chgData name="Jason Alexander" userId="b2988365976d85c1" providerId="LiveId" clId="{C326A770-AF0C-46C3-9971-6589B112C5D3}" dt="2023-07-06T08:30:06.039" v="1945" actId="47"/>
        <pc:sldMkLst>
          <pc:docMk/>
          <pc:sldMk cId="3209153643" sldId="272"/>
        </pc:sldMkLst>
      </pc:sldChg>
      <pc:sldChg chg="add del">
        <pc:chgData name="Jason Alexander" userId="b2988365976d85c1" providerId="LiveId" clId="{C326A770-AF0C-46C3-9971-6589B112C5D3}" dt="2023-07-06T08:30:06.039" v="1945" actId="47"/>
        <pc:sldMkLst>
          <pc:docMk/>
          <pc:sldMk cId="2298911224" sldId="273"/>
        </pc:sldMkLst>
      </pc:sldChg>
      <pc:sldChg chg="modSp add del mod">
        <pc:chgData name="Jason Alexander" userId="b2988365976d85c1" providerId="LiveId" clId="{C326A770-AF0C-46C3-9971-6589B112C5D3}" dt="2023-07-11T09:35:14.536" v="15428" actId="47"/>
        <pc:sldMkLst>
          <pc:docMk/>
          <pc:sldMk cId="4239323242" sldId="273"/>
        </pc:sldMkLst>
        <pc:spChg chg="mod">
          <ac:chgData name="Jason Alexander" userId="b2988365976d85c1" providerId="LiveId" clId="{C326A770-AF0C-46C3-9971-6589B112C5D3}" dt="2023-07-06T08:59:12.321" v="2765" actId="255"/>
          <ac:spMkLst>
            <pc:docMk/>
            <pc:sldMk cId="4239323242" sldId="273"/>
            <ac:spMk id="3" creationId="{5F1517A5-7F4A-DE5C-7942-7BB8C528AD3E}"/>
          </ac:spMkLst>
        </pc:spChg>
        <pc:spChg chg="mod">
          <ac:chgData name="Jason Alexander" userId="b2988365976d85c1" providerId="LiveId" clId="{C326A770-AF0C-46C3-9971-6589B112C5D3}" dt="2023-07-06T08:59:09.920" v="2764" actId="255"/>
          <ac:spMkLst>
            <pc:docMk/>
            <pc:sldMk cId="4239323242" sldId="273"/>
            <ac:spMk id="6" creationId="{20E56F8B-5F42-ECF0-67D9-B30576FE2CB2}"/>
          </ac:spMkLst>
        </pc:spChg>
      </pc:sldChg>
      <pc:sldChg chg="add del">
        <pc:chgData name="Jason Alexander" userId="b2988365976d85c1" providerId="LiveId" clId="{C326A770-AF0C-46C3-9971-6589B112C5D3}" dt="2023-07-06T08:30:06.039" v="1945" actId="47"/>
        <pc:sldMkLst>
          <pc:docMk/>
          <pc:sldMk cId="120116637" sldId="274"/>
        </pc:sldMkLst>
      </pc:sldChg>
      <pc:sldChg chg="addSp modSp add mod modNotesTx">
        <pc:chgData name="Jason Alexander" userId="b2988365976d85c1" providerId="LiveId" clId="{C326A770-AF0C-46C3-9971-6589B112C5D3}" dt="2023-07-18T08:01:06.009" v="21024" actId="20577"/>
        <pc:sldMkLst>
          <pc:docMk/>
          <pc:sldMk cId="4021981842" sldId="274"/>
        </pc:sldMkLst>
        <pc:spChg chg="mod">
          <ac:chgData name="Jason Alexander" userId="b2988365976d85c1" providerId="LiveId" clId="{C326A770-AF0C-46C3-9971-6589B112C5D3}" dt="2023-07-11T03:21:18.817" v="15010" actId="113"/>
          <ac:spMkLst>
            <pc:docMk/>
            <pc:sldMk cId="4021981842" sldId="274"/>
            <ac:spMk id="3" creationId="{5F1517A5-7F4A-DE5C-7942-7BB8C528AD3E}"/>
          </ac:spMkLst>
        </pc:spChg>
        <pc:spChg chg="mod">
          <ac:chgData name="Jason Alexander" userId="b2988365976d85c1" providerId="LiveId" clId="{C326A770-AF0C-46C3-9971-6589B112C5D3}" dt="2023-07-06T08:58:03.520" v="2741" actId="255"/>
          <ac:spMkLst>
            <pc:docMk/>
            <pc:sldMk cId="4021981842" sldId="274"/>
            <ac:spMk id="6" creationId="{20E56F8B-5F42-ECF0-67D9-B30576FE2CB2}"/>
          </ac:spMkLst>
        </pc:spChg>
        <pc:picChg chg="add mod">
          <ac:chgData name="Jason Alexander" userId="b2988365976d85c1" providerId="LiveId" clId="{C326A770-AF0C-46C3-9971-6589B112C5D3}" dt="2023-07-06T08:38:46.327" v="2105" actId="1076"/>
          <ac:picMkLst>
            <pc:docMk/>
            <pc:sldMk cId="4021981842" sldId="274"/>
            <ac:picMk id="2" creationId="{4EAECA63-71F7-C5F2-0A1E-B98F2CE0800A}"/>
          </ac:picMkLst>
        </pc:picChg>
      </pc:sldChg>
      <pc:sldChg chg="modSp add del mod">
        <pc:chgData name="Jason Alexander" userId="b2988365976d85c1" providerId="LiveId" clId="{C326A770-AF0C-46C3-9971-6589B112C5D3}" dt="2023-07-06T09:16:07.298" v="3856" actId="47"/>
        <pc:sldMkLst>
          <pc:docMk/>
          <pc:sldMk cId="463773960" sldId="275"/>
        </pc:sldMkLst>
        <pc:spChg chg="mod">
          <ac:chgData name="Jason Alexander" userId="b2988365976d85c1" providerId="LiveId" clId="{C326A770-AF0C-46C3-9971-6589B112C5D3}" dt="2023-07-06T09:15:45.649" v="3852" actId="20577"/>
          <ac:spMkLst>
            <pc:docMk/>
            <pc:sldMk cId="463773960" sldId="275"/>
            <ac:spMk id="6" creationId="{20E56F8B-5F42-ECF0-67D9-B30576FE2CB2}"/>
          </ac:spMkLst>
        </pc:spChg>
      </pc:sldChg>
      <pc:sldChg chg="modSp add mod">
        <pc:chgData name="Jason Alexander" userId="b2988365976d85c1" providerId="LiveId" clId="{C326A770-AF0C-46C3-9971-6589B112C5D3}" dt="2023-07-11T03:22:34.358" v="15147" actId="948"/>
        <pc:sldMkLst>
          <pc:docMk/>
          <pc:sldMk cId="2514490417" sldId="276"/>
        </pc:sldMkLst>
        <pc:spChg chg="mod">
          <ac:chgData name="Jason Alexander" userId="b2988365976d85c1" providerId="LiveId" clId="{C326A770-AF0C-46C3-9971-6589B112C5D3}" dt="2023-07-11T03:22:34.358" v="15147" actId="948"/>
          <ac:spMkLst>
            <pc:docMk/>
            <pc:sldMk cId="2514490417" sldId="276"/>
            <ac:spMk id="3" creationId="{5F1517A5-7F4A-DE5C-7942-7BB8C528AD3E}"/>
          </ac:spMkLst>
        </pc:spChg>
        <pc:spChg chg="mod">
          <ac:chgData name="Jason Alexander" userId="b2988365976d85c1" providerId="LiveId" clId="{C326A770-AF0C-46C3-9971-6589B112C5D3}" dt="2023-07-06T09:16:16.172" v="3879" actId="20577"/>
          <ac:spMkLst>
            <pc:docMk/>
            <pc:sldMk cId="2514490417" sldId="276"/>
            <ac:spMk id="6" creationId="{20E56F8B-5F42-ECF0-67D9-B30576FE2CB2}"/>
          </ac:spMkLst>
        </pc:spChg>
      </pc:sldChg>
      <pc:sldChg chg="modSp add mod">
        <pc:chgData name="Jason Alexander" userId="b2988365976d85c1" providerId="LiveId" clId="{C326A770-AF0C-46C3-9971-6589B112C5D3}" dt="2023-07-08T16:49:45.969" v="10613" actId="12"/>
        <pc:sldMkLst>
          <pc:docMk/>
          <pc:sldMk cId="1135689479" sldId="277"/>
        </pc:sldMkLst>
        <pc:spChg chg="mod">
          <ac:chgData name="Jason Alexander" userId="b2988365976d85c1" providerId="LiveId" clId="{C326A770-AF0C-46C3-9971-6589B112C5D3}" dt="2023-07-08T16:49:45.969" v="10613" actId="12"/>
          <ac:spMkLst>
            <pc:docMk/>
            <pc:sldMk cId="1135689479" sldId="277"/>
            <ac:spMk id="3" creationId="{5F1517A5-7F4A-DE5C-7942-7BB8C528AD3E}"/>
          </ac:spMkLst>
        </pc:spChg>
        <pc:spChg chg="mod">
          <ac:chgData name="Jason Alexander" userId="b2988365976d85c1" providerId="LiveId" clId="{C326A770-AF0C-46C3-9971-6589B112C5D3}" dt="2023-07-06T09:24:02.433" v="4772" actId="20577"/>
          <ac:spMkLst>
            <pc:docMk/>
            <pc:sldMk cId="1135689479" sldId="277"/>
            <ac:spMk id="6" creationId="{20E56F8B-5F42-ECF0-67D9-B30576FE2CB2}"/>
          </ac:spMkLst>
        </pc:spChg>
      </pc:sldChg>
      <pc:sldChg chg="addSp delSp modSp add mod modNotesTx">
        <pc:chgData name="Jason Alexander" userId="b2988365976d85c1" providerId="LiveId" clId="{C326A770-AF0C-46C3-9971-6589B112C5D3}" dt="2023-07-18T07:46:15.255" v="19322" actId="20577"/>
        <pc:sldMkLst>
          <pc:docMk/>
          <pc:sldMk cId="3306928863" sldId="278"/>
        </pc:sldMkLst>
        <pc:spChg chg="del">
          <ac:chgData name="Jason Alexander" userId="b2988365976d85c1" providerId="LiveId" clId="{C326A770-AF0C-46C3-9971-6589B112C5D3}" dt="2023-07-08T16:48:09.597" v="10598" actId="478"/>
          <ac:spMkLst>
            <pc:docMk/>
            <pc:sldMk cId="3306928863" sldId="278"/>
            <ac:spMk id="3" creationId="{5F1517A5-7F4A-DE5C-7942-7BB8C528AD3E}"/>
          </ac:spMkLst>
        </pc:spChg>
        <pc:spChg chg="mod">
          <ac:chgData name="Jason Alexander" userId="b2988365976d85c1" providerId="LiveId" clId="{C326A770-AF0C-46C3-9971-6589B112C5D3}" dt="2023-07-08T16:39:35.108" v="10535" actId="20577"/>
          <ac:spMkLst>
            <pc:docMk/>
            <pc:sldMk cId="3306928863" sldId="278"/>
            <ac:spMk id="5" creationId="{300AA271-5801-D39C-AC16-9774B59DD5BB}"/>
          </ac:spMkLst>
        </pc:spChg>
        <pc:spChg chg="mod">
          <ac:chgData name="Jason Alexander" userId="b2988365976d85c1" providerId="LiveId" clId="{C326A770-AF0C-46C3-9971-6589B112C5D3}" dt="2023-07-08T16:39:50.974" v="10552" actId="20577"/>
          <ac:spMkLst>
            <pc:docMk/>
            <pc:sldMk cId="3306928863" sldId="278"/>
            <ac:spMk id="6" creationId="{20E56F8B-5F42-ECF0-67D9-B30576FE2CB2}"/>
          </ac:spMkLst>
        </pc:spChg>
        <pc:spChg chg="add del mod">
          <ac:chgData name="Jason Alexander" userId="b2988365976d85c1" providerId="LiveId" clId="{C326A770-AF0C-46C3-9971-6589B112C5D3}" dt="2023-07-08T16:48:13.036" v="10599" actId="478"/>
          <ac:spMkLst>
            <pc:docMk/>
            <pc:sldMk cId="3306928863" sldId="278"/>
            <ac:spMk id="17" creationId="{E9A5C11C-86E1-430A-89D9-71961E4BE201}"/>
          </ac:spMkLst>
        </pc:spChg>
        <pc:picChg chg="add mod modCrop">
          <ac:chgData name="Jason Alexander" userId="b2988365976d85c1" providerId="LiveId" clId="{C326A770-AF0C-46C3-9971-6589B112C5D3}" dt="2023-07-08T16:48:23.901" v="10601" actId="732"/>
          <ac:picMkLst>
            <pc:docMk/>
            <pc:sldMk cId="3306928863" sldId="278"/>
            <ac:picMk id="8" creationId="{FE515CCB-8F20-0532-5DA9-60E93AB63A61}"/>
          </ac:picMkLst>
        </pc:picChg>
        <pc:picChg chg="add mod">
          <ac:chgData name="Jason Alexander" userId="b2988365976d85c1" providerId="LiveId" clId="{C326A770-AF0C-46C3-9971-6589B112C5D3}" dt="2023-07-08T16:48:47.251" v="10607" actId="1076"/>
          <ac:picMkLst>
            <pc:docMk/>
            <pc:sldMk cId="3306928863" sldId="278"/>
            <ac:picMk id="10" creationId="{94D02BCC-1F58-74F8-482E-D063E84CA89B}"/>
          </ac:picMkLst>
        </pc:picChg>
        <pc:picChg chg="add del mod">
          <ac:chgData name="Jason Alexander" userId="b2988365976d85c1" providerId="LiveId" clId="{C326A770-AF0C-46C3-9971-6589B112C5D3}" dt="2023-07-08T16:46:14.194" v="10584" actId="478"/>
          <ac:picMkLst>
            <pc:docMk/>
            <pc:sldMk cId="3306928863" sldId="278"/>
            <ac:picMk id="12" creationId="{2CCF1295-3A7F-5E28-6027-327D1465591E}"/>
          </ac:picMkLst>
        </pc:picChg>
        <pc:picChg chg="add mod">
          <ac:chgData name="Jason Alexander" userId="b2988365976d85c1" providerId="LiveId" clId="{C326A770-AF0C-46C3-9971-6589B112C5D3}" dt="2023-07-08T16:45:56.253" v="10578"/>
          <ac:picMkLst>
            <pc:docMk/>
            <pc:sldMk cId="3306928863" sldId="278"/>
            <ac:picMk id="13" creationId="{F1DCE2E8-B5CF-4848-172D-8DED6643F58E}"/>
          </ac:picMkLst>
        </pc:picChg>
        <pc:picChg chg="add mod modCrop">
          <ac:chgData name="Jason Alexander" userId="b2988365976d85c1" providerId="LiveId" clId="{C326A770-AF0C-46C3-9971-6589B112C5D3}" dt="2023-07-08T16:48:45.075" v="10606" actId="1076"/>
          <ac:picMkLst>
            <pc:docMk/>
            <pc:sldMk cId="3306928863" sldId="278"/>
            <ac:picMk id="15" creationId="{CAD72E05-3BE0-F4D5-9EA4-9A0661F172E0}"/>
          </ac:picMkLst>
        </pc:picChg>
      </pc:sldChg>
      <pc:sldChg chg="delSp modSp add mod modNotesTx">
        <pc:chgData name="Jason Alexander" userId="b2988365976d85c1" providerId="LiveId" clId="{C326A770-AF0C-46C3-9971-6589B112C5D3}" dt="2023-07-18T07:51:23.821" v="19761" actId="20577"/>
        <pc:sldMkLst>
          <pc:docMk/>
          <pc:sldMk cId="1358658736" sldId="279"/>
        </pc:sldMkLst>
        <pc:spChg chg="mod">
          <ac:chgData name="Jason Alexander" userId="b2988365976d85c1" providerId="LiveId" clId="{C326A770-AF0C-46C3-9971-6589B112C5D3}" dt="2023-07-11T01:43:59.896" v="10988" actId="20577"/>
          <ac:spMkLst>
            <pc:docMk/>
            <pc:sldMk cId="1358658736" sldId="279"/>
            <ac:spMk id="3" creationId="{5F1517A5-7F4A-DE5C-7942-7BB8C528AD3E}"/>
          </ac:spMkLst>
        </pc:spChg>
        <pc:picChg chg="del">
          <ac:chgData name="Jason Alexander" userId="b2988365976d85c1" providerId="LiveId" clId="{C326A770-AF0C-46C3-9971-6589B112C5D3}" dt="2023-07-08T16:48:56.721" v="10609" actId="478"/>
          <ac:picMkLst>
            <pc:docMk/>
            <pc:sldMk cId="1358658736" sldId="279"/>
            <ac:picMk id="8" creationId="{FE515CCB-8F20-0532-5DA9-60E93AB63A61}"/>
          </ac:picMkLst>
        </pc:picChg>
        <pc:picChg chg="del">
          <ac:chgData name="Jason Alexander" userId="b2988365976d85c1" providerId="LiveId" clId="{C326A770-AF0C-46C3-9971-6589B112C5D3}" dt="2023-07-08T16:48:56.326" v="10608" actId="478"/>
          <ac:picMkLst>
            <pc:docMk/>
            <pc:sldMk cId="1358658736" sldId="279"/>
            <ac:picMk id="10" creationId="{94D02BCC-1F58-74F8-482E-D063E84CA89B}"/>
          </ac:picMkLst>
        </pc:picChg>
        <pc:picChg chg="mod">
          <ac:chgData name="Jason Alexander" userId="b2988365976d85c1" providerId="LiveId" clId="{C326A770-AF0C-46C3-9971-6589B112C5D3}" dt="2023-07-08T16:49:04.112" v="10611" actId="14100"/>
          <ac:picMkLst>
            <pc:docMk/>
            <pc:sldMk cId="1358658736" sldId="279"/>
            <ac:picMk id="12" creationId="{2CCF1295-3A7F-5E28-6027-327D1465591E}"/>
          </ac:picMkLst>
        </pc:picChg>
      </pc:sldChg>
      <pc:sldChg chg="addSp delSp modSp add mod ord">
        <pc:chgData name="Jason Alexander" userId="b2988365976d85c1" providerId="LiveId" clId="{C326A770-AF0C-46C3-9971-6589B112C5D3}" dt="2023-07-11T02:32:02.172" v="12262" actId="948"/>
        <pc:sldMkLst>
          <pc:docMk/>
          <pc:sldMk cId="1661930262" sldId="280"/>
        </pc:sldMkLst>
        <pc:spChg chg="del mod">
          <ac:chgData name="Jason Alexander" userId="b2988365976d85c1" providerId="LiveId" clId="{C326A770-AF0C-46C3-9971-6589B112C5D3}" dt="2023-07-11T01:50:05.831" v="11063" actId="478"/>
          <ac:spMkLst>
            <pc:docMk/>
            <pc:sldMk cId="1661930262" sldId="280"/>
            <ac:spMk id="3" creationId="{5F1517A5-7F4A-DE5C-7942-7BB8C528AD3E}"/>
          </ac:spMkLst>
        </pc:spChg>
        <pc:spChg chg="mod">
          <ac:chgData name="Jason Alexander" userId="b2988365976d85c1" providerId="LiveId" clId="{C326A770-AF0C-46C3-9971-6589B112C5D3}" dt="2023-07-11T01:51:43.413" v="11181" actId="1076"/>
          <ac:spMkLst>
            <pc:docMk/>
            <pc:sldMk cId="1661930262" sldId="280"/>
            <ac:spMk id="4" creationId="{7DA657DD-9995-FCAB-A241-90357BF74ACA}"/>
          </ac:spMkLst>
        </pc:spChg>
        <pc:spChg chg="mod">
          <ac:chgData name="Jason Alexander" userId="b2988365976d85c1" providerId="LiveId" clId="{C326A770-AF0C-46C3-9971-6589B112C5D3}" dt="2023-07-11T01:51:11.895" v="11134" actId="20577"/>
          <ac:spMkLst>
            <pc:docMk/>
            <pc:sldMk cId="1661930262" sldId="280"/>
            <ac:spMk id="5" creationId="{300AA271-5801-D39C-AC16-9774B59DD5BB}"/>
          </ac:spMkLst>
        </pc:spChg>
        <pc:spChg chg="mod">
          <ac:chgData name="Jason Alexander" userId="b2988365976d85c1" providerId="LiveId" clId="{C326A770-AF0C-46C3-9971-6589B112C5D3}" dt="2023-07-11T01:49:03.513" v="11050" actId="20577"/>
          <ac:spMkLst>
            <pc:docMk/>
            <pc:sldMk cId="1661930262" sldId="280"/>
            <ac:spMk id="6" creationId="{20E56F8B-5F42-ECF0-67D9-B30576FE2CB2}"/>
          </ac:spMkLst>
        </pc:spChg>
        <pc:spChg chg="add del mod">
          <ac:chgData name="Jason Alexander" userId="b2988365976d85c1" providerId="LiveId" clId="{C326A770-AF0C-46C3-9971-6589B112C5D3}" dt="2023-07-11T01:50:09.492" v="11065" actId="478"/>
          <ac:spMkLst>
            <pc:docMk/>
            <pc:sldMk cId="1661930262" sldId="280"/>
            <ac:spMk id="10" creationId="{B9690196-BE8B-C0FB-C10A-C1B3C3696BF6}"/>
          </ac:spMkLst>
        </pc:spChg>
        <pc:spChg chg="add mod">
          <ac:chgData name="Jason Alexander" userId="b2988365976d85c1" providerId="LiveId" clId="{C326A770-AF0C-46C3-9971-6589B112C5D3}" dt="2023-07-11T02:32:02.172" v="12262" actId="948"/>
          <ac:spMkLst>
            <pc:docMk/>
            <pc:sldMk cId="1661930262" sldId="280"/>
            <ac:spMk id="11" creationId="{882BC1E1-EA6D-6B5B-2EF2-10D8E4802AA6}"/>
          </ac:spMkLst>
        </pc:spChg>
        <pc:picChg chg="del">
          <ac:chgData name="Jason Alexander" userId="b2988365976d85c1" providerId="LiveId" clId="{C326A770-AF0C-46C3-9971-6589B112C5D3}" dt="2023-07-11T01:49:05.009" v="11051" actId="478"/>
          <ac:picMkLst>
            <pc:docMk/>
            <pc:sldMk cId="1661930262" sldId="280"/>
            <ac:picMk id="2" creationId="{104DCF04-5E04-7DBB-2E69-0F08886577AE}"/>
          </ac:picMkLst>
        </pc:picChg>
        <pc:picChg chg="add mod">
          <ac:chgData name="Jason Alexander" userId="b2988365976d85c1" providerId="LiveId" clId="{C326A770-AF0C-46C3-9971-6589B112C5D3}" dt="2023-07-11T01:52:01.622" v="11186" actId="1076"/>
          <ac:picMkLst>
            <pc:docMk/>
            <pc:sldMk cId="1661930262" sldId="280"/>
            <ac:picMk id="8" creationId="{73394C73-DA14-B5BC-5BF6-DC4E0D9E678B}"/>
          </ac:picMkLst>
        </pc:picChg>
      </pc:sldChg>
      <pc:sldChg chg="addSp delSp modSp add mod modNotesTx">
        <pc:chgData name="Jason Alexander" userId="b2988365976d85c1" providerId="LiveId" clId="{C326A770-AF0C-46C3-9971-6589B112C5D3}" dt="2023-07-18T08:15:31.536" v="21605" actId="20577"/>
        <pc:sldMkLst>
          <pc:docMk/>
          <pc:sldMk cId="1468856076" sldId="281"/>
        </pc:sldMkLst>
        <pc:spChg chg="del">
          <ac:chgData name="Jason Alexander" userId="b2988365976d85c1" providerId="LiveId" clId="{C326A770-AF0C-46C3-9971-6589B112C5D3}" dt="2023-07-11T03:34:15.118" v="15196" actId="478"/>
          <ac:spMkLst>
            <pc:docMk/>
            <pc:sldMk cId="1468856076" sldId="281"/>
            <ac:spMk id="3" creationId="{5F1517A5-7F4A-DE5C-7942-7BB8C528AD3E}"/>
          </ac:spMkLst>
        </pc:spChg>
        <pc:spChg chg="mod">
          <ac:chgData name="Jason Alexander" userId="b2988365976d85c1" providerId="LiveId" clId="{C326A770-AF0C-46C3-9971-6589B112C5D3}" dt="2023-07-11T03:23:41.667" v="15187" actId="20577"/>
          <ac:spMkLst>
            <pc:docMk/>
            <pc:sldMk cId="1468856076" sldId="281"/>
            <ac:spMk id="6" creationId="{20E56F8B-5F42-ECF0-67D9-B30576FE2CB2}"/>
          </ac:spMkLst>
        </pc:spChg>
        <pc:spChg chg="add del mod">
          <ac:chgData name="Jason Alexander" userId="b2988365976d85c1" providerId="LiveId" clId="{C326A770-AF0C-46C3-9971-6589B112C5D3}" dt="2023-07-11T03:34:17.200" v="15197" actId="478"/>
          <ac:spMkLst>
            <pc:docMk/>
            <pc:sldMk cId="1468856076" sldId="281"/>
            <ac:spMk id="9" creationId="{C4469ED8-7293-E622-1FBE-37EA31CEEF9C}"/>
          </ac:spMkLst>
        </pc:spChg>
        <pc:picChg chg="add mod">
          <ac:chgData name="Jason Alexander" userId="b2988365976d85c1" providerId="LiveId" clId="{C326A770-AF0C-46C3-9971-6589B112C5D3}" dt="2023-07-11T03:38:14.512" v="15202" actId="1076"/>
          <ac:picMkLst>
            <pc:docMk/>
            <pc:sldMk cId="1468856076" sldId="281"/>
            <ac:picMk id="2" creationId="{6AD506BF-0490-7487-6DE9-E105EB6A1AE1}"/>
          </ac:picMkLst>
        </pc:picChg>
      </pc:sldChg>
      <pc:sldChg chg="addSp delSp modSp add mod modNotesTx">
        <pc:chgData name="Jason Alexander" userId="b2988365976d85c1" providerId="LiveId" clId="{C326A770-AF0C-46C3-9971-6589B112C5D3}" dt="2023-07-18T08:06:41.610" v="21354" actId="20577"/>
        <pc:sldMkLst>
          <pc:docMk/>
          <pc:sldMk cId="1376246841" sldId="282"/>
        </pc:sldMkLst>
        <pc:spChg chg="mod">
          <ac:chgData name="Jason Alexander" userId="b2988365976d85c1" providerId="LiveId" clId="{C326A770-AF0C-46C3-9971-6589B112C5D3}" dt="2023-07-11T03:21:55.502" v="15144" actId="27636"/>
          <ac:spMkLst>
            <pc:docMk/>
            <pc:sldMk cId="1376246841" sldId="282"/>
            <ac:spMk id="3" creationId="{5F1517A5-7F4A-DE5C-7942-7BB8C528AD3E}"/>
          </ac:spMkLst>
        </pc:spChg>
        <pc:spChg chg="mod">
          <ac:chgData name="Jason Alexander" userId="b2988365976d85c1" providerId="LiveId" clId="{C326A770-AF0C-46C3-9971-6589B112C5D3}" dt="2023-07-11T03:08:09.838" v="13403" actId="1076"/>
          <ac:spMkLst>
            <pc:docMk/>
            <pc:sldMk cId="1376246841" sldId="282"/>
            <ac:spMk id="4" creationId="{7DA657DD-9995-FCAB-A241-90357BF74ACA}"/>
          </ac:spMkLst>
        </pc:spChg>
        <pc:spChg chg="mod">
          <ac:chgData name="Jason Alexander" userId="b2988365976d85c1" providerId="LiveId" clId="{C326A770-AF0C-46C3-9971-6589B112C5D3}" dt="2023-07-11T03:07:41.041" v="13400" actId="20577"/>
          <ac:spMkLst>
            <pc:docMk/>
            <pc:sldMk cId="1376246841" sldId="282"/>
            <ac:spMk id="6" creationId="{20E56F8B-5F42-ECF0-67D9-B30576FE2CB2}"/>
          </ac:spMkLst>
        </pc:spChg>
        <pc:picChg chg="del">
          <ac:chgData name="Jason Alexander" userId="b2988365976d85c1" providerId="LiveId" clId="{C326A770-AF0C-46C3-9971-6589B112C5D3}" dt="2023-07-11T03:08:03.569" v="13401" actId="478"/>
          <ac:picMkLst>
            <pc:docMk/>
            <pc:sldMk cId="1376246841" sldId="282"/>
            <ac:picMk id="2" creationId="{4EAECA63-71F7-C5F2-0A1E-B98F2CE0800A}"/>
          </ac:picMkLst>
        </pc:picChg>
        <pc:picChg chg="add mod">
          <ac:chgData name="Jason Alexander" userId="b2988365976d85c1" providerId="LiveId" clId="{C326A770-AF0C-46C3-9971-6589B112C5D3}" dt="2023-07-11T03:13:40.071" v="14319" actId="14100"/>
          <ac:picMkLst>
            <pc:docMk/>
            <pc:sldMk cId="1376246841" sldId="282"/>
            <ac:picMk id="1026" creationId="{65ECFA92-0993-9F68-34DC-B07D35CD8DFF}"/>
          </ac:picMkLst>
        </pc:picChg>
      </pc:sldChg>
      <pc:sldChg chg="modSp add mod">
        <pc:chgData name="Jason Alexander" userId="b2988365976d85c1" providerId="LiveId" clId="{C326A770-AF0C-46C3-9971-6589B112C5D3}" dt="2023-07-13T10:02:06.758" v="16370" actId="2711"/>
        <pc:sldMkLst>
          <pc:docMk/>
          <pc:sldMk cId="262757065" sldId="283"/>
        </pc:sldMkLst>
        <pc:spChg chg="mod">
          <ac:chgData name="Jason Alexander" userId="b2988365976d85c1" providerId="LiveId" clId="{C326A770-AF0C-46C3-9971-6589B112C5D3}" dt="2023-07-13T10:02:06.758" v="16370" actId="2711"/>
          <ac:spMkLst>
            <pc:docMk/>
            <pc:sldMk cId="262757065" sldId="283"/>
            <ac:spMk id="3" creationId="{5F1517A5-7F4A-DE5C-7942-7BB8C528AD3E}"/>
          </ac:spMkLst>
        </pc:spChg>
        <pc:spChg chg="mod">
          <ac:chgData name="Jason Alexander" userId="b2988365976d85c1" providerId="LiveId" clId="{C326A770-AF0C-46C3-9971-6589B112C5D3}" dt="2023-07-11T07:16:30.207" v="15234" actId="20577"/>
          <ac:spMkLst>
            <pc:docMk/>
            <pc:sldMk cId="262757065" sldId="283"/>
            <ac:spMk id="6" creationId="{20E56F8B-5F42-ECF0-67D9-B30576FE2CB2}"/>
          </ac:spMkLst>
        </pc:spChg>
      </pc:sldChg>
      <pc:sldChg chg="modSp add mod modNotesTx">
        <pc:chgData name="Jason Alexander" userId="b2988365976d85c1" providerId="LiveId" clId="{C326A770-AF0C-46C3-9971-6589B112C5D3}" dt="2023-07-18T08:26:43.680" v="22182" actId="20577"/>
        <pc:sldMkLst>
          <pc:docMk/>
          <pc:sldMk cId="92832397" sldId="284"/>
        </pc:sldMkLst>
        <pc:spChg chg="mod">
          <ac:chgData name="Jason Alexander" userId="b2988365976d85c1" providerId="LiveId" clId="{C326A770-AF0C-46C3-9971-6589B112C5D3}" dt="2023-07-13T10:02:12.782" v="16371" actId="2711"/>
          <ac:spMkLst>
            <pc:docMk/>
            <pc:sldMk cId="92832397" sldId="284"/>
            <ac:spMk id="3" creationId="{5F1517A5-7F4A-DE5C-7942-7BB8C528AD3E}"/>
          </ac:spMkLst>
        </pc:spChg>
      </pc:sldChg>
      <pc:sldChg chg="add del">
        <pc:chgData name="Jason Alexander" userId="b2988365976d85c1" providerId="LiveId" clId="{C326A770-AF0C-46C3-9971-6589B112C5D3}" dt="2023-07-11T09:44:22.637" v="15691" actId="47"/>
        <pc:sldMkLst>
          <pc:docMk/>
          <pc:sldMk cId="2258964879" sldId="285"/>
        </pc:sldMkLst>
      </pc:sldChg>
      <pc:sldChg chg="addSp delSp modSp new mod ord setBg">
        <pc:chgData name="Jason Alexander" userId="b2988365976d85c1" providerId="LiveId" clId="{C326A770-AF0C-46C3-9971-6589B112C5D3}" dt="2023-07-11T09:56:59.421" v="15756"/>
        <pc:sldMkLst>
          <pc:docMk/>
          <pc:sldMk cId="3086314164" sldId="285"/>
        </pc:sldMkLst>
        <pc:spChg chg="add del mod">
          <ac:chgData name="Jason Alexander" userId="b2988365976d85c1" providerId="LiveId" clId="{C326A770-AF0C-46C3-9971-6589B112C5D3}" dt="2023-07-11T09:56:52.726" v="15753" actId="478"/>
          <ac:spMkLst>
            <pc:docMk/>
            <pc:sldMk cId="3086314164" sldId="285"/>
            <ac:spMk id="2" creationId="{1D48E8C1-0FE4-BE13-C058-91BBDC1AEADE}"/>
          </ac:spMkLst>
        </pc:spChg>
        <pc:spChg chg="add mod ord">
          <ac:chgData name="Jason Alexander" userId="b2988365976d85c1" providerId="LiveId" clId="{C326A770-AF0C-46C3-9971-6589B112C5D3}" dt="2023-07-11T09:53:16.250" v="15750" actId="166"/>
          <ac:spMkLst>
            <pc:docMk/>
            <pc:sldMk cId="3086314164" sldId="285"/>
            <ac:spMk id="3" creationId="{242C9D74-29E1-CA60-A4BC-12C0ADB0195F}"/>
          </ac:spMkLst>
        </pc:spChg>
        <pc:spChg chg="add del mod">
          <ac:chgData name="Jason Alexander" userId="b2988365976d85c1" providerId="LiveId" clId="{C326A770-AF0C-46C3-9971-6589B112C5D3}" dt="2023-07-11T09:50:48.315" v="15723"/>
          <ac:spMkLst>
            <pc:docMk/>
            <pc:sldMk cId="3086314164" sldId="285"/>
            <ac:spMk id="4" creationId="{10AAD70F-0BA4-9EB1-CF42-CB916E35ED17}"/>
          </ac:spMkLst>
        </pc:spChg>
        <pc:spChg chg="add mod ord">
          <ac:chgData name="Jason Alexander" userId="b2988365976d85c1" providerId="LiveId" clId="{C326A770-AF0C-46C3-9971-6589B112C5D3}" dt="2023-07-11T09:50:51.363" v="15725" actId="167"/>
          <ac:spMkLst>
            <pc:docMk/>
            <pc:sldMk cId="3086314164" sldId="285"/>
            <ac:spMk id="5" creationId="{1A1E9A2B-90A6-31E8-FD78-90DA08464E11}"/>
          </ac:spMkLst>
        </pc:spChg>
        <pc:spChg chg="add mod">
          <ac:chgData name="Jason Alexander" userId="b2988365976d85c1" providerId="LiveId" clId="{C326A770-AF0C-46C3-9971-6589B112C5D3}" dt="2023-07-11T09:56:59.421" v="15756"/>
          <ac:spMkLst>
            <pc:docMk/>
            <pc:sldMk cId="3086314164" sldId="285"/>
            <ac:spMk id="11" creationId="{D908337A-80DC-A285-FFD1-94CD3E387DCC}"/>
          </ac:spMkLst>
        </pc:spChg>
        <pc:cxnChg chg="add mod">
          <ac:chgData name="Jason Alexander" userId="b2988365976d85c1" providerId="LiveId" clId="{C326A770-AF0C-46C3-9971-6589B112C5D3}" dt="2023-07-11T09:53:04.570" v="15748" actId="1076"/>
          <ac:cxnSpMkLst>
            <pc:docMk/>
            <pc:sldMk cId="3086314164" sldId="285"/>
            <ac:cxnSpMk id="6" creationId="{61A3B510-F4F0-3935-53E4-453077F3EE01}"/>
          </ac:cxnSpMkLst>
        </pc:cxnChg>
        <pc:cxnChg chg="add del mod">
          <ac:chgData name="Jason Alexander" userId="b2988365976d85c1" providerId="LiveId" clId="{C326A770-AF0C-46C3-9971-6589B112C5D3}" dt="2023-07-11T09:56:54.133" v="15755"/>
          <ac:cxnSpMkLst>
            <pc:docMk/>
            <pc:sldMk cId="3086314164" sldId="285"/>
            <ac:cxnSpMk id="10" creationId="{778DF3AE-A658-2CC6-86BB-0FF603F107ED}"/>
          </ac:cxnSpMkLst>
        </pc:cxnChg>
      </pc:sldChg>
      <pc:sldChg chg="add del">
        <pc:chgData name="Jason Alexander" userId="b2988365976d85c1" providerId="LiveId" clId="{C326A770-AF0C-46C3-9971-6589B112C5D3}" dt="2023-07-11T09:44:23.422" v="15692" actId="47"/>
        <pc:sldMkLst>
          <pc:docMk/>
          <pc:sldMk cId="547211045" sldId="286"/>
        </pc:sldMkLst>
      </pc:sldChg>
      <pc:sldChg chg="new del">
        <pc:chgData name="Jason Alexander" userId="b2988365976d85c1" providerId="LiveId" clId="{C326A770-AF0C-46C3-9971-6589B112C5D3}" dt="2023-07-18T08:14:52.067" v="21375" actId="680"/>
        <pc:sldMkLst>
          <pc:docMk/>
          <pc:sldMk cId="1972192229" sldId="286"/>
        </pc:sldMkLst>
      </pc:sldChg>
      <pc:sldChg chg="new del">
        <pc:chgData name="Jason Alexander" userId="b2988365976d85c1" providerId="LiveId" clId="{C326A770-AF0C-46C3-9971-6589B112C5D3}" dt="2023-07-18T08:14:51.622" v="21374" actId="680"/>
        <pc:sldMkLst>
          <pc:docMk/>
          <pc:sldMk cId="3279430169" sldId="287"/>
        </pc:sldMkLst>
      </pc:sldChg>
      <pc:sldChg chg="new del">
        <pc:chgData name="Jason Alexander" userId="b2988365976d85c1" providerId="LiveId" clId="{C326A770-AF0C-46C3-9971-6589B112C5D3}" dt="2023-07-18T08:14:51.378" v="21373" actId="680"/>
        <pc:sldMkLst>
          <pc:docMk/>
          <pc:sldMk cId="2144003322" sldId="288"/>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1T02:44:34.62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0,'3619'0,"-3628"0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1T02:44:46.665"/>
    </inkml:context>
    <inkml:brush xml:id="br0">
      <inkml:brushProperty name="width" value="0.05" units="cm"/>
      <inkml:brushProperty name="height" value="0.05" units="cm"/>
      <inkml:brushProperty name="color" value="#FFC114"/>
      <inkml:brushProperty name="ignorePressure" value="1"/>
    </inkml:brush>
  </inkml:definitions>
  <inkml:trace contextRef="#ctx0" brushRef="#br0">0 0,'2861'0,"-2846"0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1T02:44:53.07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0,'3008'0,"-2984"0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1T02:45:11.826"/>
    </inkml:context>
    <inkml:brush xml:id="br0">
      <inkml:brushProperty name="width" value="0.05" units="cm"/>
      <inkml:brushProperty name="height" value="0.05" units="cm"/>
      <inkml:brushProperty name="color" value="#33CCFF"/>
      <inkml:brushProperty name="ignorePressure" value="1"/>
    </inkml:brush>
  </inkml:definitions>
  <inkml:trace contextRef="#ctx0" brushRef="#br0">1 0,'2294'0,"-2270"0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1T02:45:19.079"/>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0,'1724'0,"-1701"0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1T02:45:25.194"/>
    </inkml:context>
    <inkml:brush xml:id="br0">
      <inkml:brushProperty name="width" value="0.05" units="cm"/>
      <inkml:brushProperty name="height" value="0.05" units="cm"/>
      <inkml:brushProperty name="color" value="#5B2D90"/>
      <inkml:brushProperty name="ignorePressure" value="1"/>
    </inkml:brush>
  </inkml:definitions>
  <inkml:trace contextRef="#ctx0" brushRef="#br0">0 0,'3143'0,"-3120"0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B9E9C-D40D-4DB2-B461-C8291DDFF1D4}" type="datetimeFigureOut">
              <a:rPr lang="en-US" smtClean="0"/>
              <a:t>9/4/2023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ECE32A-CF76-429A-8578-C98C0D6AFA19}" type="slidenum">
              <a:rPr lang="en-US" smtClean="0"/>
              <a:t>‹#›</a:t>
            </a:fld>
            <a:endParaRPr lang="en-US"/>
          </a:p>
        </p:txBody>
      </p:sp>
    </p:spTree>
    <p:extLst>
      <p:ext uri="{BB962C8B-B14F-4D97-AF65-F5344CB8AC3E}">
        <p14:creationId xmlns:p14="http://schemas.microsoft.com/office/powerpoint/2010/main" val="380176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everyone!</a:t>
            </a:r>
          </a:p>
          <a:p>
            <a:endParaRPr lang="en-GB" dirty="0"/>
          </a:p>
          <a:p>
            <a:r>
              <a:rPr lang="en-GB" dirty="0"/>
              <a:t>&lt;Greet individually.&gt;</a:t>
            </a:r>
          </a:p>
          <a:p>
            <a:endParaRPr lang="en-GB" dirty="0"/>
          </a:p>
          <a:p>
            <a:r>
              <a:rPr lang="en-GB" dirty="0"/>
              <a:t>You invited me today to present my thesis pre-</a:t>
            </a:r>
            <a:r>
              <a:rPr lang="en-GB" dirty="0" err="1"/>
              <a:t>defense</a:t>
            </a:r>
            <a:r>
              <a:rPr lang="en-GB" dirty="0"/>
              <a:t>.</a:t>
            </a:r>
          </a:p>
          <a:p>
            <a:r>
              <a:rPr lang="en-GB" dirty="0"/>
              <a:t>My thesis is a case study about </a:t>
            </a:r>
            <a:r>
              <a:rPr lang="en-GB" b="1" i="1" dirty="0"/>
              <a:t>IOT Enabled Hydroponic Farm Monitoring</a:t>
            </a:r>
            <a:r>
              <a:rPr lang="en-GB" b="1" i="0" dirty="0"/>
              <a:t>.</a:t>
            </a:r>
            <a:endParaRPr lang="en-GB" dirty="0"/>
          </a:p>
          <a:p>
            <a:endParaRPr lang="en-GB" dirty="0"/>
          </a:p>
          <a:p>
            <a:r>
              <a:rPr lang="en-GB" dirty="0"/>
              <a:t>Before we start, if you have any questions during my presentation, please feel free to interrupt me, because the best questions are the fresh questions.</a:t>
            </a:r>
          </a:p>
          <a:p>
            <a:endParaRPr lang="en-GB" dirty="0"/>
          </a:p>
          <a:p>
            <a:r>
              <a:rPr lang="en-GB" dirty="0"/>
              <a:t>Alright, let’s get straight to it!</a:t>
            </a:r>
            <a:endParaRPr lang="en-US" dirty="0"/>
          </a:p>
        </p:txBody>
      </p:sp>
      <p:sp>
        <p:nvSpPr>
          <p:cNvPr id="4" name="Slide Number Placeholder 3"/>
          <p:cNvSpPr>
            <a:spLocks noGrp="1"/>
          </p:cNvSpPr>
          <p:nvPr>
            <p:ph type="sldNum" sz="quarter" idx="5"/>
          </p:nvPr>
        </p:nvSpPr>
        <p:spPr/>
        <p:txBody>
          <a:bodyPr/>
          <a:lstStyle/>
          <a:p>
            <a:fld id="{08ECE32A-CF76-429A-8578-C98C0D6AFA19}" type="slidenum">
              <a:rPr lang="en-US" smtClean="0"/>
              <a:t>1</a:t>
            </a:fld>
            <a:endParaRPr lang="en-US"/>
          </a:p>
        </p:txBody>
      </p:sp>
    </p:spTree>
    <p:extLst>
      <p:ext uri="{BB962C8B-B14F-4D97-AF65-F5344CB8AC3E}">
        <p14:creationId xmlns:p14="http://schemas.microsoft.com/office/powerpoint/2010/main" val="794891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subject to change or augmentation in the future, but there are currently three research questions.</a:t>
            </a:r>
            <a:endParaRPr lang="en-US" dirty="0"/>
          </a:p>
        </p:txBody>
      </p:sp>
      <p:sp>
        <p:nvSpPr>
          <p:cNvPr id="4" name="Slide Number Placeholder 3"/>
          <p:cNvSpPr>
            <a:spLocks noGrp="1"/>
          </p:cNvSpPr>
          <p:nvPr>
            <p:ph type="sldNum" sz="quarter" idx="5"/>
          </p:nvPr>
        </p:nvSpPr>
        <p:spPr/>
        <p:txBody>
          <a:bodyPr/>
          <a:lstStyle/>
          <a:p>
            <a:fld id="{08ECE32A-CF76-429A-8578-C98C0D6AFA19}" type="slidenum">
              <a:rPr lang="en-US" smtClean="0"/>
              <a:t>11</a:t>
            </a:fld>
            <a:endParaRPr lang="en-US"/>
          </a:p>
        </p:txBody>
      </p:sp>
    </p:spTree>
    <p:extLst>
      <p:ext uri="{BB962C8B-B14F-4D97-AF65-F5344CB8AC3E}">
        <p14:creationId xmlns:p14="http://schemas.microsoft.com/office/powerpoint/2010/main" val="4285188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UI.</a:t>
            </a:r>
          </a:p>
          <a:p>
            <a:endParaRPr lang="en-GB" dirty="0"/>
          </a:p>
          <a:p>
            <a:endParaRPr lang="en-GB" dirty="0"/>
          </a:p>
          <a:p>
            <a:r>
              <a:rPr lang="en-GB" dirty="0"/>
              <a:t>*After done*</a:t>
            </a:r>
          </a:p>
          <a:p>
            <a:endParaRPr lang="en-GB" dirty="0"/>
          </a:p>
          <a:p>
            <a:r>
              <a:rPr lang="en-GB" dirty="0"/>
              <a:t>Might have noticed that there are little to no details about the web application User interface.</a:t>
            </a:r>
          </a:p>
          <a:p>
            <a:r>
              <a:rPr lang="en-GB" dirty="0"/>
              <a:t>It’s because it’s still largely a work in progress.</a:t>
            </a:r>
            <a:endParaRPr lang="en-US" dirty="0"/>
          </a:p>
        </p:txBody>
      </p:sp>
      <p:sp>
        <p:nvSpPr>
          <p:cNvPr id="4" name="Slide Number Placeholder 3"/>
          <p:cNvSpPr>
            <a:spLocks noGrp="1"/>
          </p:cNvSpPr>
          <p:nvPr>
            <p:ph type="sldNum" sz="quarter" idx="5"/>
          </p:nvPr>
        </p:nvSpPr>
        <p:spPr/>
        <p:txBody>
          <a:bodyPr/>
          <a:lstStyle/>
          <a:p>
            <a:fld id="{08ECE32A-CF76-429A-8578-C98C0D6AFA19}" type="slidenum">
              <a:rPr lang="en-US" smtClean="0"/>
              <a:t>19</a:t>
            </a:fld>
            <a:endParaRPr lang="en-US"/>
          </a:p>
        </p:txBody>
      </p:sp>
    </p:spTree>
    <p:extLst>
      <p:ext uri="{BB962C8B-B14F-4D97-AF65-F5344CB8AC3E}">
        <p14:creationId xmlns:p14="http://schemas.microsoft.com/office/powerpoint/2010/main" val="2538777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move on from scope, there are some important things to note that I haven’t included in the SCOPE just yet, because it’s new.</a:t>
            </a:r>
          </a:p>
          <a:p>
            <a:endParaRPr lang="en-GB" dirty="0"/>
          </a:p>
          <a:p>
            <a:r>
              <a:rPr lang="en-GB" dirty="0"/>
              <a:t>I’ve mentioned that the scope is here to define the limitations of the case study, because my skillsets are limited.</a:t>
            </a:r>
          </a:p>
          <a:p>
            <a:r>
              <a:rPr lang="en-GB" dirty="0"/>
              <a:t>Due to this limitation, this case study will not include:</a:t>
            </a:r>
          </a:p>
          <a:p>
            <a:endParaRPr lang="en-GB" dirty="0"/>
          </a:p>
          <a:p>
            <a:pPr marL="171450" indent="-171450">
              <a:buFontTx/>
              <a:buChar char="-"/>
            </a:pPr>
            <a:r>
              <a:rPr lang="en-GB" dirty="0"/>
              <a:t>A commercial viability study. It’s purely a scientific and technical.</a:t>
            </a:r>
          </a:p>
          <a:p>
            <a:pPr marL="171450" indent="-171450">
              <a:buFontTx/>
              <a:buChar char="-"/>
            </a:pPr>
            <a:r>
              <a:rPr lang="en-GB" dirty="0"/>
              <a:t>A hardware durability study. I don’t have the necessary expertise to design a durable hardware.</a:t>
            </a:r>
            <a:endParaRPr lang="en-US" dirty="0"/>
          </a:p>
        </p:txBody>
      </p:sp>
      <p:sp>
        <p:nvSpPr>
          <p:cNvPr id="4" name="Slide Number Placeholder 3"/>
          <p:cNvSpPr>
            <a:spLocks noGrp="1"/>
          </p:cNvSpPr>
          <p:nvPr>
            <p:ph type="sldNum" sz="quarter" idx="5"/>
          </p:nvPr>
        </p:nvSpPr>
        <p:spPr/>
        <p:txBody>
          <a:bodyPr/>
          <a:lstStyle/>
          <a:p>
            <a:fld id="{08ECE32A-CF76-429A-8578-C98C0D6AFA19}" type="slidenum">
              <a:rPr lang="en-US" smtClean="0"/>
              <a:t>23</a:t>
            </a:fld>
            <a:endParaRPr lang="en-US"/>
          </a:p>
        </p:txBody>
      </p:sp>
    </p:spTree>
    <p:extLst>
      <p:ext uri="{BB962C8B-B14F-4D97-AF65-F5344CB8AC3E}">
        <p14:creationId xmlns:p14="http://schemas.microsoft.com/office/powerpoint/2010/main" val="2093112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last point-&gt; Abstraction, not in a presentable state!</a:t>
            </a:r>
            <a:endParaRPr lang="en-US" dirty="0"/>
          </a:p>
        </p:txBody>
      </p:sp>
      <p:sp>
        <p:nvSpPr>
          <p:cNvPr id="4" name="Slide Number Placeholder 3"/>
          <p:cNvSpPr>
            <a:spLocks noGrp="1"/>
          </p:cNvSpPr>
          <p:nvPr>
            <p:ph type="sldNum" sz="quarter" idx="5"/>
          </p:nvPr>
        </p:nvSpPr>
        <p:spPr/>
        <p:txBody>
          <a:bodyPr/>
          <a:lstStyle/>
          <a:p>
            <a:fld id="{08ECE32A-CF76-429A-8578-C98C0D6AFA19}" type="slidenum">
              <a:rPr lang="en-US" smtClean="0"/>
              <a:t>25</a:t>
            </a:fld>
            <a:endParaRPr lang="en-US"/>
          </a:p>
        </p:txBody>
      </p:sp>
    </p:spTree>
    <p:extLst>
      <p:ext uri="{BB962C8B-B14F-4D97-AF65-F5344CB8AC3E}">
        <p14:creationId xmlns:p14="http://schemas.microsoft.com/office/powerpoint/2010/main" val="1069120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presentation consists of five chapters.</a:t>
            </a:r>
          </a:p>
          <a:p>
            <a:endParaRPr lang="en-GB" dirty="0"/>
          </a:p>
          <a:p>
            <a:r>
              <a:rPr lang="en-GB" dirty="0"/>
              <a:t>The first chapter, </a:t>
            </a:r>
            <a:r>
              <a:rPr lang="en-GB" b="1" dirty="0"/>
              <a:t>Introduction</a:t>
            </a:r>
            <a:r>
              <a:rPr lang="en-GB" b="0" dirty="0"/>
              <a:t>, will provide a </a:t>
            </a:r>
            <a:r>
              <a:rPr lang="en-GB" b="0" i="1" dirty="0"/>
              <a:t>general overview</a:t>
            </a:r>
            <a:r>
              <a:rPr lang="en-GB" b="0" i="0" dirty="0"/>
              <a:t> on this case study, and also, give a brief analysis on the problems faced by the company which is the subject of this case study, </a:t>
            </a:r>
            <a:r>
              <a:rPr lang="en-GB" b="1" i="1" dirty="0"/>
              <a:t>Just Hydroponics</a:t>
            </a:r>
            <a:r>
              <a:rPr lang="en-GB" b="0" i="0" dirty="0"/>
              <a:t>.</a:t>
            </a:r>
          </a:p>
          <a:p>
            <a:endParaRPr lang="en-GB" b="0" i="0" dirty="0"/>
          </a:p>
          <a:p>
            <a:r>
              <a:rPr lang="en-GB" b="0" i="0" dirty="0"/>
              <a:t>The second chapter, </a:t>
            </a:r>
            <a:r>
              <a:rPr lang="en-GB" b="1" i="0" dirty="0"/>
              <a:t>Objectives</a:t>
            </a:r>
            <a:r>
              <a:rPr lang="en-GB" b="0" i="0" dirty="0"/>
              <a:t>, will cover the research questions and aims and benefits of my case study.</a:t>
            </a:r>
          </a:p>
          <a:p>
            <a:endParaRPr lang="en-GB" b="0" i="0" dirty="0"/>
          </a:p>
          <a:p>
            <a:r>
              <a:rPr lang="en-GB" b="0" i="0" dirty="0"/>
              <a:t>The third chapter, </a:t>
            </a:r>
            <a:r>
              <a:rPr lang="en-GB" b="1" i="1" dirty="0"/>
              <a:t>Solution</a:t>
            </a:r>
            <a:r>
              <a:rPr lang="en-GB" b="0" i="0" dirty="0"/>
              <a:t>, will give a preview of what the proposed solution is, it also covers the primary components of the solution design.</a:t>
            </a:r>
          </a:p>
          <a:p>
            <a:endParaRPr lang="en-GB" b="0" i="0" dirty="0"/>
          </a:p>
          <a:p>
            <a:r>
              <a:rPr lang="en-GB" b="0" i="0" dirty="0"/>
              <a:t>The fourth chapter, </a:t>
            </a:r>
            <a:r>
              <a:rPr lang="en-GB" b="1" i="1" dirty="0"/>
              <a:t>Scope</a:t>
            </a:r>
            <a:r>
              <a:rPr lang="en-GB" b="0" i="0" dirty="0"/>
              <a:t>, declares the limitations of this case study. Because, after all, I’m just a single person with a limited and specialized skillset. Even though I’d love to, bringing this case study to perfection will require skills that I don’t have. Therefor I have to declare a scope.</a:t>
            </a:r>
          </a:p>
          <a:p>
            <a:endParaRPr lang="en-GB" b="0" i="0" dirty="0"/>
          </a:p>
          <a:p>
            <a:r>
              <a:rPr lang="en-GB" b="0" i="0" dirty="0"/>
              <a:t>The fifth and final chapter, will discuss what comes after this pre-</a:t>
            </a:r>
            <a:r>
              <a:rPr lang="en-GB" b="0" i="0" dirty="0" err="1"/>
              <a:t>defense</a:t>
            </a:r>
            <a:r>
              <a:rPr lang="en-GB" b="0" i="0" dirty="0"/>
              <a:t>.</a:t>
            </a:r>
            <a:endParaRPr lang="en-US" dirty="0"/>
          </a:p>
        </p:txBody>
      </p:sp>
      <p:sp>
        <p:nvSpPr>
          <p:cNvPr id="4" name="Slide Number Placeholder 3"/>
          <p:cNvSpPr>
            <a:spLocks noGrp="1"/>
          </p:cNvSpPr>
          <p:nvPr>
            <p:ph type="sldNum" sz="quarter" idx="5"/>
          </p:nvPr>
        </p:nvSpPr>
        <p:spPr/>
        <p:txBody>
          <a:bodyPr/>
          <a:lstStyle/>
          <a:p>
            <a:fld id="{08ECE32A-CF76-429A-8578-C98C0D6AFA19}" type="slidenum">
              <a:rPr lang="en-US" smtClean="0"/>
              <a:t>2</a:t>
            </a:fld>
            <a:endParaRPr lang="en-US"/>
          </a:p>
        </p:txBody>
      </p:sp>
    </p:spTree>
    <p:extLst>
      <p:ext uri="{BB962C8B-B14F-4D97-AF65-F5344CB8AC3E}">
        <p14:creationId xmlns:p14="http://schemas.microsoft.com/office/powerpoint/2010/main" val="3121557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begin with the first chapter, which is Introduction! </a:t>
            </a:r>
          </a:p>
          <a:p>
            <a:endParaRPr lang="en-GB" dirty="0"/>
          </a:p>
          <a:p>
            <a:r>
              <a:rPr lang="en-GB" dirty="0"/>
              <a:t>It will cover the background, company profile, and current processes.</a:t>
            </a:r>
            <a:endParaRPr lang="en-US" dirty="0"/>
          </a:p>
        </p:txBody>
      </p:sp>
      <p:sp>
        <p:nvSpPr>
          <p:cNvPr id="4" name="Slide Number Placeholder 3"/>
          <p:cNvSpPr>
            <a:spLocks noGrp="1"/>
          </p:cNvSpPr>
          <p:nvPr>
            <p:ph type="sldNum" sz="quarter" idx="5"/>
          </p:nvPr>
        </p:nvSpPr>
        <p:spPr/>
        <p:txBody>
          <a:bodyPr/>
          <a:lstStyle/>
          <a:p>
            <a:fld id="{08ECE32A-CF76-429A-8578-C98C0D6AFA19}" type="slidenum">
              <a:rPr lang="en-US" smtClean="0"/>
              <a:t>3</a:t>
            </a:fld>
            <a:endParaRPr lang="en-US"/>
          </a:p>
        </p:txBody>
      </p:sp>
    </p:spTree>
    <p:extLst>
      <p:ext uri="{BB962C8B-B14F-4D97-AF65-F5344CB8AC3E}">
        <p14:creationId xmlns:p14="http://schemas.microsoft.com/office/powerpoint/2010/main" val="3081188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begin with the background.</a:t>
            </a:r>
          </a:p>
          <a:p>
            <a:pPr marL="0" indent="0">
              <a:buNone/>
            </a:pPr>
            <a:endParaRPr lang="en-GB" dirty="0"/>
          </a:p>
          <a:p>
            <a:pPr marL="171450" indent="-171450">
              <a:buFontTx/>
              <a:buChar char="-"/>
            </a:pPr>
            <a:r>
              <a:rPr lang="en-GB" dirty="0"/>
              <a:t>Human population continues to rise, and with it comes with an ever-increasing demand for food.</a:t>
            </a:r>
          </a:p>
          <a:p>
            <a:pPr marL="171450" indent="-171450">
              <a:buFontTx/>
              <a:buChar cha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This creates a need for faster and more efficient ways to produce food.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Of course, have developed several practices to do this. And Hydroponics is one of them.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Unfortunately, hydroponics is relatively difficult to use compared to more conventional methods.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Fortunately, there are technology that can be leveraged to offset this difficulty.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p:txBody>
      </p:sp>
      <p:sp>
        <p:nvSpPr>
          <p:cNvPr id="4" name="Slide Number Placeholder 3"/>
          <p:cNvSpPr>
            <a:spLocks noGrp="1"/>
          </p:cNvSpPr>
          <p:nvPr>
            <p:ph type="sldNum" sz="quarter" idx="5"/>
          </p:nvPr>
        </p:nvSpPr>
        <p:spPr/>
        <p:txBody>
          <a:bodyPr/>
          <a:lstStyle/>
          <a:p>
            <a:fld id="{08ECE32A-CF76-429A-8578-C98C0D6AFA19}" type="slidenum">
              <a:rPr lang="en-US" smtClean="0"/>
              <a:t>4</a:t>
            </a:fld>
            <a:endParaRPr lang="en-US"/>
          </a:p>
        </p:txBody>
      </p:sp>
    </p:spTree>
    <p:extLst>
      <p:ext uri="{BB962C8B-B14F-4D97-AF65-F5344CB8AC3E}">
        <p14:creationId xmlns:p14="http://schemas.microsoft.com/office/powerpoint/2010/main" val="3448236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Continuing onto </a:t>
            </a:r>
            <a:r>
              <a:rPr lang="en-GB" b="1" i="1" dirty="0"/>
              <a:t>Company Profile</a:t>
            </a:r>
            <a:r>
              <a:rPr lang="en-GB" b="0" i="0" dirty="0"/>
              <a:t>.</a:t>
            </a:r>
          </a:p>
          <a:p>
            <a:endParaRPr lang="en-GB" b="0" i="0" dirty="0"/>
          </a:p>
          <a:p>
            <a:r>
              <a:rPr lang="en-GB" b="0" i="0" dirty="0"/>
              <a:t>So, this is the company… Just Hydroponics….</a:t>
            </a:r>
          </a:p>
          <a:p>
            <a:endParaRPr lang="en-GB" b="0" i="0" dirty="0"/>
          </a:p>
          <a:p>
            <a:r>
              <a:rPr lang="en-GB" b="0" i="0" dirty="0"/>
              <a:t>&lt;Free explain.&gt;</a:t>
            </a:r>
          </a:p>
        </p:txBody>
      </p:sp>
      <p:sp>
        <p:nvSpPr>
          <p:cNvPr id="4" name="Slide Number Placeholder 3"/>
          <p:cNvSpPr>
            <a:spLocks noGrp="1"/>
          </p:cNvSpPr>
          <p:nvPr>
            <p:ph type="sldNum" sz="quarter" idx="5"/>
          </p:nvPr>
        </p:nvSpPr>
        <p:spPr/>
        <p:txBody>
          <a:bodyPr/>
          <a:lstStyle/>
          <a:p>
            <a:fld id="{08ECE32A-CF76-429A-8578-C98C0D6AFA19}" type="slidenum">
              <a:rPr lang="en-US" smtClean="0"/>
              <a:t>5</a:t>
            </a:fld>
            <a:endParaRPr lang="en-US"/>
          </a:p>
        </p:txBody>
      </p:sp>
    </p:spTree>
    <p:extLst>
      <p:ext uri="{BB962C8B-B14F-4D97-AF65-F5344CB8AC3E}">
        <p14:creationId xmlns:p14="http://schemas.microsoft.com/office/powerpoint/2010/main" val="3934334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So </a:t>
            </a:r>
            <a:r>
              <a:rPr lang="en-GB" b="1" i="1" dirty="0"/>
              <a:t>Just Hydroponics</a:t>
            </a:r>
            <a:r>
              <a:rPr lang="en-GB" b="0" i="0" dirty="0"/>
              <a:t> is a family-owned company.</a:t>
            </a:r>
          </a:p>
          <a:p>
            <a:pPr marL="171450" indent="-171450">
              <a:buFontTx/>
              <a:buChar char="-"/>
            </a:pPr>
            <a:endParaRPr lang="en-GB" b="0" i="0" dirty="0"/>
          </a:p>
          <a:p>
            <a:pPr marL="171450" indent="-171450">
              <a:buFontTx/>
              <a:buChar char="-"/>
            </a:pPr>
            <a:r>
              <a:rPr lang="en-GB" b="0" i="0" dirty="0"/>
              <a:t>The farm is located on the outskirts of Bogor.</a:t>
            </a:r>
          </a:p>
          <a:p>
            <a:pPr marL="171450" indent="-171450">
              <a:buFontTx/>
              <a:buChar char="-"/>
            </a:pPr>
            <a:endParaRPr lang="en-GB" b="0" i="0" dirty="0"/>
          </a:p>
          <a:p>
            <a:pPr marL="171450" indent="-171450">
              <a:buFontTx/>
              <a:buChar char="-"/>
            </a:pPr>
            <a:r>
              <a:rPr lang="en-GB" b="0" i="0" dirty="0"/>
              <a:t>I’d describe them as a medium-sized farm.</a:t>
            </a:r>
          </a:p>
          <a:p>
            <a:pPr marL="171450" indent="-171450">
              <a:buFontTx/>
              <a:buChar char="-"/>
            </a:pPr>
            <a:endParaRPr lang="en-GB" b="0" i="0" dirty="0"/>
          </a:p>
          <a:p>
            <a:pPr marL="171450" indent="-171450">
              <a:buFontTx/>
              <a:buChar char="-"/>
            </a:pPr>
            <a:r>
              <a:rPr lang="en-GB" b="0" i="0" dirty="0"/>
              <a:t>They have around a dozen lots, with a dozen or so employees.</a:t>
            </a:r>
          </a:p>
          <a:p>
            <a:pPr marL="171450" indent="-171450">
              <a:buFontTx/>
              <a:buChar char="-"/>
            </a:pPr>
            <a:endParaRPr lang="en-GB" b="0" i="0" dirty="0"/>
          </a:p>
          <a:p>
            <a:pPr marL="171450" indent="-171450">
              <a:buFontTx/>
              <a:buChar char="-"/>
            </a:pPr>
            <a:r>
              <a:rPr lang="en-GB" b="0" i="0" dirty="0"/>
              <a:t>The farm is located on land which they fully own. The land is relatively large, and they are currently only using a small portion of it.</a:t>
            </a:r>
            <a:endParaRPr lang="en-US" dirty="0"/>
          </a:p>
        </p:txBody>
      </p:sp>
      <p:sp>
        <p:nvSpPr>
          <p:cNvPr id="4" name="Slide Number Placeholder 3"/>
          <p:cNvSpPr>
            <a:spLocks noGrp="1"/>
          </p:cNvSpPr>
          <p:nvPr>
            <p:ph type="sldNum" sz="quarter" idx="5"/>
          </p:nvPr>
        </p:nvSpPr>
        <p:spPr/>
        <p:txBody>
          <a:bodyPr/>
          <a:lstStyle/>
          <a:p>
            <a:fld id="{08ECE32A-CF76-429A-8578-C98C0D6AFA19}" type="slidenum">
              <a:rPr lang="en-US" smtClean="0"/>
              <a:t>6</a:t>
            </a:fld>
            <a:endParaRPr lang="en-US"/>
          </a:p>
        </p:txBody>
      </p:sp>
    </p:spTree>
    <p:extLst>
      <p:ext uri="{BB962C8B-B14F-4D97-AF65-F5344CB8AC3E}">
        <p14:creationId xmlns:p14="http://schemas.microsoft.com/office/powerpoint/2010/main" val="1961983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see their method of data collection.</a:t>
            </a:r>
          </a:p>
          <a:p>
            <a:endParaRPr lang="en-GB" dirty="0"/>
          </a:p>
          <a:p>
            <a:r>
              <a:rPr lang="en-GB" dirty="0"/>
              <a:t>[SECOND POINT]</a:t>
            </a:r>
          </a:p>
          <a:p>
            <a:r>
              <a:rPr lang="en-GB" dirty="0"/>
              <a:t>-&gt; This is a problem because collecting data once a day means that should there be alarming changes to the hydroponic environment, by the time the issue is found out, it’ll be too late and the damage will have already be done.</a:t>
            </a:r>
          </a:p>
          <a:p>
            <a:endParaRPr lang="en-GB" dirty="0"/>
          </a:p>
          <a:p>
            <a:r>
              <a:rPr lang="en-GB" dirty="0"/>
              <a:t>[THIRD POINT]</a:t>
            </a:r>
          </a:p>
          <a:p>
            <a:r>
              <a:rPr lang="en-GB" dirty="0"/>
              <a:t>-&gt; As you can see on the illustration on the right.</a:t>
            </a:r>
          </a:p>
          <a:p>
            <a:r>
              <a:rPr lang="en-GB" dirty="0"/>
              <a:t>-&gt; It’s important to note that this is not my image, it’s an image I got off of Google Image, but it’s basically the same tool currently used by </a:t>
            </a:r>
            <a:r>
              <a:rPr lang="en-GB" b="1" i="1" dirty="0"/>
              <a:t>Just Hydroponics</a:t>
            </a:r>
            <a:r>
              <a:rPr lang="en-GB" b="0" i="0" dirty="0"/>
              <a:t>.</a:t>
            </a:r>
          </a:p>
          <a:p>
            <a:r>
              <a:rPr lang="en-GB" b="0" i="0" dirty="0"/>
              <a:t>-&gt; It’s a cheap tool, called “TDS and EC Meter”, and it’s around IDR 30k in Tokopedia.</a:t>
            </a:r>
          </a:p>
          <a:p>
            <a:endParaRPr lang="en-GB" b="0" i="0" dirty="0"/>
          </a:p>
          <a:p>
            <a:r>
              <a:rPr lang="en-GB" b="0" i="0" dirty="0"/>
              <a:t>[FOURTH POINT]</a:t>
            </a:r>
          </a:p>
          <a:p>
            <a:r>
              <a:rPr lang="en-GB" b="0" i="0" dirty="0"/>
              <a:t>-&gt; What do I mean by this?</a:t>
            </a:r>
          </a:p>
          <a:p>
            <a:r>
              <a:rPr lang="en-GB" b="0" i="0" dirty="0"/>
              <a:t>-&gt; The illustration on the right is the most numerous tool that they have, but they have other brands of tools, in much smaller numbers of course, but are still in use.</a:t>
            </a:r>
            <a:endParaRPr lang="en-GB" dirty="0"/>
          </a:p>
        </p:txBody>
      </p:sp>
      <p:sp>
        <p:nvSpPr>
          <p:cNvPr id="4" name="Slide Number Placeholder 3"/>
          <p:cNvSpPr>
            <a:spLocks noGrp="1"/>
          </p:cNvSpPr>
          <p:nvPr>
            <p:ph type="sldNum" sz="quarter" idx="5"/>
          </p:nvPr>
        </p:nvSpPr>
        <p:spPr/>
        <p:txBody>
          <a:bodyPr/>
          <a:lstStyle/>
          <a:p>
            <a:fld id="{08ECE32A-CF76-429A-8578-C98C0D6AFA19}" type="slidenum">
              <a:rPr lang="en-US" smtClean="0"/>
              <a:t>7</a:t>
            </a:fld>
            <a:endParaRPr lang="en-US"/>
          </a:p>
        </p:txBody>
      </p:sp>
    </p:spTree>
    <p:extLst>
      <p:ext uri="{BB962C8B-B14F-4D97-AF65-F5344CB8AC3E}">
        <p14:creationId xmlns:p14="http://schemas.microsoft.com/office/powerpoint/2010/main" val="2871500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discuss their method of data storage.</a:t>
            </a:r>
            <a:endParaRPr lang="en-US" dirty="0"/>
          </a:p>
        </p:txBody>
      </p:sp>
      <p:sp>
        <p:nvSpPr>
          <p:cNvPr id="4" name="Slide Number Placeholder 3"/>
          <p:cNvSpPr>
            <a:spLocks noGrp="1"/>
          </p:cNvSpPr>
          <p:nvPr>
            <p:ph type="sldNum" sz="quarter" idx="5"/>
          </p:nvPr>
        </p:nvSpPr>
        <p:spPr/>
        <p:txBody>
          <a:bodyPr/>
          <a:lstStyle/>
          <a:p>
            <a:fld id="{08ECE32A-CF76-429A-8578-C98C0D6AFA19}" type="slidenum">
              <a:rPr lang="en-US" smtClean="0"/>
              <a:t>8</a:t>
            </a:fld>
            <a:endParaRPr lang="en-US"/>
          </a:p>
        </p:txBody>
      </p:sp>
    </p:spTree>
    <p:extLst>
      <p:ext uri="{BB962C8B-B14F-4D97-AF65-F5344CB8AC3E}">
        <p14:creationId xmlns:p14="http://schemas.microsoft.com/office/powerpoint/2010/main" val="317837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summary, what is the problem?</a:t>
            </a:r>
          </a:p>
          <a:p>
            <a:endParaRPr lang="en-GB" dirty="0"/>
          </a:p>
          <a:p>
            <a:r>
              <a:rPr lang="en-GB" dirty="0"/>
              <a:t>&lt;Read three points, paraphrase.&gt;</a:t>
            </a:r>
          </a:p>
          <a:p>
            <a:endParaRPr lang="en-GB" dirty="0"/>
          </a:p>
          <a:p>
            <a:pPr marL="171450" indent="-171450">
              <a:buFont typeface="Arial" panose="020B0604020202020204" pitchFamily="34" charset="0"/>
              <a:buChar char="•"/>
            </a:pPr>
            <a:r>
              <a:rPr lang="en-GB" dirty="0"/>
              <a:t>Because they (current processes) are not scalable.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And so, a scalable solution is needed.</a:t>
            </a:r>
            <a:endParaRPr lang="en-US" dirty="0"/>
          </a:p>
        </p:txBody>
      </p:sp>
      <p:sp>
        <p:nvSpPr>
          <p:cNvPr id="4" name="Slide Number Placeholder 3"/>
          <p:cNvSpPr>
            <a:spLocks noGrp="1"/>
          </p:cNvSpPr>
          <p:nvPr>
            <p:ph type="sldNum" sz="quarter" idx="5"/>
          </p:nvPr>
        </p:nvSpPr>
        <p:spPr/>
        <p:txBody>
          <a:bodyPr/>
          <a:lstStyle/>
          <a:p>
            <a:fld id="{08ECE32A-CF76-429A-8578-C98C0D6AFA19}" type="slidenum">
              <a:rPr lang="en-US" smtClean="0"/>
              <a:t>9</a:t>
            </a:fld>
            <a:endParaRPr lang="en-US"/>
          </a:p>
        </p:txBody>
      </p:sp>
    </p:spTree>
    <p:extLst>
      <p:ext uri="{BB962C8B-B14F-4D97-AF65-F5344CB8AC3E}">
        <p14:creationId xmlns:p14="http://schemas.microsoft.com/office/powerpoint/2010/main" val="3905890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96C7C-1C85-E2C5-39AE-54C0E681F4C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D757B61-F362-253C-3FF9-674C1E0641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F9CC689-7FD9-4674-73CB-121409075B07}"/>
              </a:ext>
            </a:extLst>
          </p:cNvPr>
          <p:cNvSpPr>
            <a:spLocks noGrp="1"/>
          </p:cNvSpPr>
          <p:nvPr>
            <p:ph type="dt" sz="half" idx="10"/>
          </p:nvPr>
        </p:nvSpPr>
        <p:spPr/>
        <p:txBody>
          <a:bodyPr/>
          <a:lstStyle/>
          <a:p>
            <a:fld id="{7DEB950A-0E08-494B-A1DC-E735A33237BD}" type="datetime1">
              <a:rPr lang="en-US" smtClean="0"/>
              <a:t>9/4/2023</a:t>
            </a:fld>
            <a:endParaRPr lang="en-US"/>
          </a:p>
        </p:txBody>
      </p:sp>
      <p:sp>
        <p:nvSpPr>
          <p:cNvPr id="5" name="Footer Placeholder 4">
            <a:extLst>
              <a:ext uri="{FF2B5EF4-FFF2-40B4-BE49-F238E27FC236}">
                <a16:creationId xmlns:a16="http://schemas.microsoft.com/office/drawing/2014/main" id="{4692A299-C2F6-6E66-7F05-2FE735CD94EB}"/>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E593C2DB-AC53-CA1B-864C-E770C4DB8422}"/>
              </a:ext>
            </a:extLst>
          </p:cNvPr>
          <p:cNvSpPr>
            <a:spLocks noGrp="1"/>
          </p:cNvSpPr>
          <p:nvPr>
            <p:ph type="sldNum" sz="quarter" idx="12"/>
          </p:nvPr>
        </p:nvSpPr>
        <p:spPr/>
        <p:txBody>
          <a:bodyPr/>
          <a:lstStyle/>
          <a:p>
            <a:fld id="{8E0BEACF-5B75-46B8-B636-42FD633C890F}" type="slidenum">
              <a:rPr lang="en-US" smtClean="0"/>
              <a:t>‹#›</a:t>
            </a:fld>
            <a:endParaRPr lang="en-US"/>
          </a:p>
        </p:txBody>
      </p:sp>
    </p:spTree>
    <p:extLst>
      <p:ext uri="{BB962C8B-B14F-4D97-AF65-F5344CB8AC3E}">
        <p14:creationId xmlns:p14="http://schemas.microsoft.com/office/powerpoint/2010/main" val="3891440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4D9F-47DD-2F72-0771-0C8494D8E7E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E757AEC-BB0E-DF12-5540-68169F0E6E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A77309A-DD5F-349B-249F-1AD90673130F}"/>
              </a:ext>
            </a:extLst>
          </p:cNvPr>
          <p:cNvSpPr>
            <a:spLocks noGrp="1"/>
          </p:cNvSpPr>
          <p:nvPr>
            <p:ph type="dt" sz="half" idx="10"/>
          </p:nvPr>
        </p:nvSpPr>
        <p:spPr/>
        <p:txBody>
          <a:bodyPr/>
          <a:lstStyle/>
          <a:p>
            <a:fld id="{3EA89A2A-3BE8-48D9-A382-4A28B0E669D1}" type="datetime1">
              <a:rPr lang="en-US" smtClean="0"/>
              <a:t>9/4/2023</a:t>
            </a:fld>
            <a:endParaRPr lang="en-US"/>
          </a:p>
        </p:txBody>
      </p:sp>
      <p:sp>
        <p:nvSpPr>
          <p:cNvPr id="5" name="Footer Placeholder 4">
            <a:extLst>
              <a:ext uri="{FF2B5EF4-FFF2-40B4-BE49-F238E27FC236}">
                <a16:creationId xmlns:a16="http://schemas.microsoft.com/office/drawing/2014/main" id="{CC663E72-274A-C226-E8DA-B5A0E74F1ECC}"/>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E557DED9-5E47-AB3F-DF96-2EF265ECDC0E}"/>
              </a:ext>
            </a:extLst>
          </p:cNvPr>
          <p:cNvSpPr>
            <a:spLocks noGrp="1"/>
          </p:cNvSpPr>
          <p:nvPr>
            <p:ph type="sldNum" sz="quarter" idx="12"/>
          </p:nvPr>
        </p:nvSpPr>
        <p:spPr/>
        <p:txBody>
          <a:bodyPr/>
          <a:lstStyle/>
          <a:p>
            <a:fld id="{8E0BEACF-5B75-46B8-B636-42FD633C890F}" type="slidenum">
              <a:rPr lang="en-US" smtClean="0"/>
              <a:t>‹#›</a:t>
            </a:fld>
            <a:endParaRPr lang="en-US"/>
          </a:p>
        </p:txBody>
      </p:sp>
    </p:spTree>
    <p:extLst>
      <p:ext uri="{BB962C8B-B14F-4D97-AF65-F5344CB8AC3E}">
        <p14:creationId xmlns:p14="http://schemas.microsoft.com/office/powerpoint/2010/main" val="47210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AA2C0-5D24-F4FC-EB48-3EF78C58EA2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E9985E2-C358-DBAC-3081-677F303C7C9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CD2CE9A-46E7-326B-7543-C1BEE947D0AB}"/>
              </a:ext>
            </a:extLst>
          </p:cNvPr>
          <p:cNvSpPr>
            <a:spLocks noGrp="1"/>
          </p:cNvSpPr>
          <p:nvPr>
            <p:ph type="dt" sz="half" idx="10"/>
          </p:nvPr>
        </p:nvSpPr>
        <p:spPr/>
        <p:txBody>
          <a:bodyPr/>
          <a:lstStyle/>
          <a:p>
            <a:fld id="{DA14DEA7-02E4-4683-A61D-B96E3F985C3D}" type="datetime1">
              <a:rPr lang="en-US" smtClean="0"/>
              <a:t>9/4/2023</a:t>
            </a:fld>
            <a:endParaRPr lang="en-US"/>
          </a:p>
        </p:txBody>
      </p:sp>
      <p:sp>
        <p:nvSpPr>
          <p:cNvPr id="5" name="Footer Placeholder 4">
            <a:extLst>
              <a:ext uri="{FF2B5EF4-FFF2-40B4-BE49-F238E27FC236}">
                <a16:creationId xmlns:a16="http://schemas.microsoft.com/office/drawing/2014/main" id="{C7AEB321-5F58-86A9-EA49-67ED5A3AB8BA}"/>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716602F8-27D0-1D56-0952-ECCB560B2366}"/>
              </a:ext>
            </a:extLst>
          </p:cNvPr>
          <p:cNvSpPr>
            <a:spLocks noGrp="1"/>
          </p:cNvSpPr>
          <p:nvPr>
            <p:ph type="sldNum" sz="quarter" idx="12"/>
          </p:nvPr>
        </p:nvSpPr>
        <p:spPr/>
        <p:txBody>
          <a:bodyPr/>
          <a:lstStyle/>
          <a:p>
            <a:fld id="{8E0BEACF-5B75-46B8-B636-42FD633C890F}" type="slidenum">
              <a:rPr lang="en-US" smtClean="0"/>
              <a:t>‹#›</a:t>
            </a:fld>
            <a:endParaRPr lang="en-US"/>
          </a:p>
        </p:txBody>
      </p:sp>
    </p:spTree>
    <p:extLst>
      <p:ext uri="{BB962C8B-B14F-4D97-AF65-F5344CB8AC3E}">
        <p14:creationId xmlns:p14="http://schemas.microsoft.com/office/powerpoint/2010/main" val="74881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0F4B2-D70B-4511-6244-C252EEE6B1A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B078F56-C2F8-4E59-5B76-C1CDDD27898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CF5602E-21C3-127C-84EC-804DB5D9922D}"/>
              </a:ext>
            </a:extLst>
          </p:cNvPr>
          <p:cNvSpPr>
            <a:spLocks noGrp="1"/>
          </p:cNvSpPr>
          <p:nvPr>
            <p:ph type="dt" sz="half" idx="10"/>
          </p:nvPr>
        </p:nvSpPr>
        <p:spPr/>
        <p:txBody>
          <a:bodyPr/>
          <a:lstStyle/>
          <a:p>
            <a:fld id="{F00B6173-9AE5-41E5-AA27-F172D0E704BF}" type="datetime1">
              <a:rPr lang="en-US" smtClean="0"/>
              <a:t>9/4/2023</a:t>
            </a:fld>
            <a:endParaRPr lang="en-US"/>
          </a:p>
        </p:txBody>
      </p:sp>
      <p:sp>
        <p:nvSpPr>
          <p:cNvPr id="5" name="Footer Placeholder 4">
            <a:extLst>
              <a:ext uri="{FF2B5EF4-FFF2-40B4-BE49-F238E27FC236}">
                <a16:creationId xmlns:a16="http://schemas.microsoft.com/office/drawing/2014/main" id="{9101BE02-1962-EEBE-E6BF-ACECED8A4168}"/>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7920CF11-4141-0EAE-779C-FFB72DD192BD}"/>
              </a:ext>
            </a:extLst>
          </p:cNvPr>
          <p:cNvSpPr>
            <a:spLocks noGrp="1"/>
          </p:cNvSpPr>
          <p:nvPr>
            <p:ph type="sldNum" sz="quarter" idx="12"/>
          </p:nvPr>
        </p:nvSpPr>
        <p:spPr/>
        <p:txBody>
          <a:bodyPr/>
          <a:lstStyle/>
          <a:p>
            <a:fld id="{8E0BEACF-5B75-46B8-B636-42FD633C890F}" type="slidenum">
              <a:rPr lang="en-US" smtClean="0"/>
              <a:t>‹#›</a:t>
            </a:fld>
            <a:endParaRPr lang="en-US"/>
          </a:p>
        </p:txBody>
      </p:sp>
    </p:spTree>
    <p:extLst>
      <p:ext uri="{BB962C8B-B14F-4D97-AF65-F5344CB8AC3E}">
        <p14:creationId xmlns:p14="http://schemas.microsoft.com/office/powerpoint/2010/main" val="1353241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163FA-03BC-8F29-31B3-5DCD523B74A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BA54972-6FD4-9FB0-E128-31FC66E6CD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63E1A2-0F85-5C10-DB0D-17B777445443}"/>
              </a:ext>
            </a:extLst>
          </p:cNvPr>
          <p:cNvSpPr>
            <a:spLocks noGrp="1"/>
          </p:cNvSpPr>
          <p:nvPr>
            <p:ph type="dt" sz="half" idx="10"/>
          </p:nvPr>
        </p:nvSpPr>
        <p:spPr/>
        <p:txBody>
          <a:bodyPr/>
          <a:lstStyle/>
          <a:p>
            <a:fld id="{402BF28A-8ED5-4CD4-A774-70454F8A28E8}" type="datetime1">
              <a:rPr lang="en-US" smtClean="0"/>
              <a:t>9/4/2023</a:t>
            </a:fld>
            <a:endParaRPr lang="en-US"/>
          </a:p>
        </p:txBody>
      </p:sp>
      <p:sp>
        <p:nvSpPr>
          <p:cNvPr id="5" name="Footer Placeholder 4">
            <a:extLst>
              <a:ext uri="{FF2B5EF4-FFF2-40B4-BE49-F238E27FC236}">
                <a16:creationId xmlns:a16="http://schemas.microsoft.com/office/drawing/2014/main" id="{A2ED184B-9C1D-0905-7557-E3A1C0AD183E}"/>
              </a:ext>
            </a:extLst>
          </p:cNvPr>
          <p:cNvSpPr>
            <a:spLocks noGrp="1"/>
          </p:cNvSpPr>
          <p:nvPr>
            <p:ph type="ftr" sz="quarter" idx="11"/>
          </p:nvPr>
        </p:nvSpPr>
        <p:spPr/>
        <p:txBody>
          <a:bodyPr/>
          <a:lstStyle/>
          <a:p>
            <a:r>
              <a:rPr lang="en-US"/>
              <a:t>1</a:t>
            </a:r>
          </a:p>
        </p:txBody>
      </p:sp>
      <p:sp>
        <p:nvSpPr>
          <p:cNvPr id="6" name="Slide Number Placeholder 5">
            <a:extLst>
              <a:ext uri="{FF2B5EF4-FFF2-40B4-BE49-F238E27FC236}">
                <a16:creationId xmlns:a16="http://schemas.microsoft.com/office/drawing/2014/main" id="{4731E6C4-53FF-5720-7E45-3FE4FFE804CC}"/>
              </a:ext>
            </a:extLst>
          </p:cNvPr>
          <p:cNvSpPr>
            <a:spLocks noGrp="1"/>
          </p:cNvSpPr>
          <p:nvPr>
            <p:ph type="sldNum" sz="quarter" idx="12"/>
          </p:nvPr>
        </p:nvSpPr>
        <p:spPr/>
        <p:txBody>
          <a:bodyPr/>
          <a:lstStyle/>
          <a:p>
            <a:fld id="{8E0BEACF-5B75-46B8-B636-42FD633C890F}" type="slidenum">
              <a:rPr lang="en-US" smtClean="0"/>
              <a:t>‹#›</a:t>
            </a:fld>
            <a:endParaRPr lang="en-US"/>
          </a:p>
        </p:txBody>
      </p:sp>
    </p:spTree>
    <p:extLst>
      <p:ext uri="{BB962C8B-B14F-4D97-AF65-F5344CB8AC3E}">
        <p14:creationId xmlns:p14="http://schemas.microsoft.com/office/powerpoint/2010/main" val="2725214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2D51-C0D0-A485-21F3-632CF29623E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73C5AE9-9822-260E-492B-5A1EF1B6D4E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BDCD3E6-E9F0-5F03-AB7A-5003F1D40BD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461BA96-4A19-C082-4CB3-7FC9E1E6F04D}"/>
              </a:ext>
            </a:extLst>
          </p:cNvPr>
          <p:cNvSpPr>
            <a:spLocks noGrp="1"/>
          </p:cNvSpPr>
          <p:nvPr>
            <p:ph type="dt" sz="half" idx="10"/>
          </p:nvPr>
        </p:nvSpPr>
        <p:spPr/>
        <p:txBody>
          <a:bodyPr/>
          <a:lstStyle/>
          <a:p>
            <a:fld id="{54680703-85CC-4432-BFEE-114FF2642C67}" type="datetime1">
              <a:rPr lang="en-US" smtClean="0"/>
              <a:t>9/4/2023</a:t>
            </a:fld>
            <a:endParaRPr lang="en-US"/>
          </a:p>
        </p:txBody>
      </p:sp>
      <p:sp>
        <p:nvSpPr>
          <p:cNvPr id="6" name="Footer Placeholder 5">
            <a:extLst>
              <a:ext uri="{FF2B5EF4-FFF2-40B4-BE49-F238E27FC236}">
                <a16:creationId xmlns:a16="http://schemas.microsoft.com/office/drawing/2014/main" id="{FE1888B4-F332-67CD-4958-6C0E08567589}"/>
              </a:ext>
            </a:extLst>
          </p:cNvPr>
          <p:cNvSpPr>
            <a:spLocks noGrp="1"/>
          </p:cNvSpPr>
          <p:nvPr>
            <p:ph type="ftr" sz="quarter" idx="11"/>
          </p:nvPr>
        </p:nvSpPr>
        <p:spPr/>
        <p:txBody>
          <a:bodyPr/>
          <a:lstStyle/>
          <a:p>
            <a:r>
              <a:rPr lang="en-US"/>
              <a:t>1</a:t>
            </a:r>
          </a:p>
        </p:txBody>
      </p:sp>
      <p:sp>
        <p:nvSpPr>
          <p:cNvPr id="7" name="Slide Number Placeholder 6">
            <a:extLst>
              <a:ext uri="{FF2B5EF4-FFF2-40B4-BE49-F238E27FC236}">
                <a16:creationId xmlns:a16="http://schemas.microsoft.com/office/drawing/2014/main" id="{FC0C4A61-2122-3246-533A-572E255D07CB}"/>
              </a:ext>
            </a:extLst>
          </p:cNvPr>
          <p:cNvSpPr>
            <a:spLocks noGrp="1"/>
          </p:cNvSpPr>
          <p:nvPr>
            <p:ph type="sldNum" sz="quarter" idx="12"/>
          </p:nvPr>
        </p:nvSpPr>
        <p:spPr/>
        <p:txBody>
          <a:bodyPr/>
          <a:lstStyle/>
          <a:p>
            <a:fld id="{8E0BEACF-5B75-46B8-B636-42FD633C890F}" type="slidenum">
              <a:rPr lang="en-US" smtClean="0"/>
              <a:t>‹#›</a:t>
            </a:fld>
            <a:endParaRPr lang="en-US"/>
          </a:p>
        </p:txBody>
      </p:sp>
    </p:spTree>
    <p:extLst>
      <p:ext uri="{BB962C8B-B14F-4D97-AF65-F5344CB8AC3E}">
        <p14:creationId xmlns:p14="http://schemas.microsoft.com/office/powerpoint/2010/main" val="2971112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F7B2E-9CC6-F2B0-18BB-DBB1791F924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DF4CC6D-8803-878E-D182-2BB898D0EE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830ECCA-13D4-05C6-AD5D-368536BDD04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8C7B70B-ED4E-3DB7-4F1A-4E6EDA627E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40A8564-9733-0512-1FFE-68A0661329E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B5B9882-D786-03DB-D7D8-E55DBAB35F07}"/>
              </a:ext>
            </a:extLst>
          </p:cNvPr>
          <p:cNvSpPr>
            <a:spLocks noGrp="1"/>
          </p:cNvSpPr>
          <p:nvPr>
            <p:ph type="dt" sz="half" idx="10"/>
          </p:nvPr>
        </p:nvSpPr>
        <p:spPr/>
        <p:txBody>
          <a:bodyPr/>
          <a:lstStyle/>
          <a:p>
            <a:fld id="{A54C9A04-0FE9-45D0-A44D-64A4137825CA}" type="datetime1">
              <a:rPr lang="en-US" smtClean="0"/>
              <a:t>9/4/2023</a:t>
            </a:fld>
            <a:endParaRPr lang="en-US"/>
          </a:p>
        </p:txBody>
      </p:sp>
      <p:sp>
        <p:nvSpPr>
          <p:cNvPr id="8" name="Footer Placeholder 7">
            <a:extLst>
              <a:ext uri="{FF2B5EF4-FFF2-40B4-BE49-F238E27FC236}">
                <a16:creationId xmlns:a16="http://schemas.microsoft.com/office/drawing/2014/main" id="{EFC2A82C-D947-0A0E-1885-A38C842C7848}"/>
              </a:ext>
            </a:extLst>
          </p:cNvPr>
          <p:cNvSpPr>
            <a:spLocks noGrp="1"/>
          </p:cNvSpPr>
          <p:nvPr>
            <p:ph type="ftr" sz="quarter" idx="11"/>
          </p:nvPr>
        </p:nvSpPr>
        <p:spPr/>
        <p:txBody>
          <a:bodyPr/>
          <a:lstStyle/>
          <a:p>
            <a:r>
              <a:rPr lang="en-US"/>
              <a:t>1</a:t>
            </a:r>
          </a:p>
        </p:txBody>
      </p:sp>
      <p:sp>
        <p:nvSpPr>
          <p:cNvPr id="9" name="Slide Number Placeholder 8">
            <a:extLst>
              <a:ext uri="{FF2B5EF4-FFF2-40B4-BE49-F238E27FC236}">
                <a16:creationId xmlns:a16="http://schemas.microsoft.com/office/drawing/2014/main" id="{C5C0DEBD-6685-5E31-5752-712F74E44B99}"/>
              </a:ext>
            </a:extLst>
          </p:cNvPr>
          <p:cNvSpPr>
            <a:spLocks noGrp="1"/>
          </p:cNvSpPr>
          <p:nvPr>
            <p:ph type="sldNum" sz="quarter" idx="12"/>
          </p:nvPr>
        </p:nvSpPr>
        <p:spPr/>
        <p:txBody>
          <a:bodyPr/>
          <a:lstStyle/>
          <a:p>
            <a:fld id="{8E0BEACF-5B75-46B8-B636-42FD633C890F}" type="slidenum">
              <a:rPr lang="en-US" smtClean="0"/>
              <a:t>‹#›</a:t>
            </a:fld>
            <a:endParaRPr lang="en-US"/>
          </a:p>
        </p:txBody>
      </p:sp>
    </p:spTree>
    <p:extLst>
      <p:ext uri="{BB962C8B-B14F-4D97-AF65-F5344CB8AC3E}">
        <p14:creationId xmlns:p14="http://schemas.microsoft.com/office/powerpoint/2010/main" val="1412642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CCA6D-AEE3-80AC-C34E-9DB27C83F66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147C613-2754-DB8A-6469-AA37228EC6F7}"/>
              </a:ext>
            </a:extLst>
          </p:cNvPr>
          <p:cNvSpPr>
            <a:spLocks noGrp="1"/>
          </p:cNvSpPr>
          <p:nvPr>
            <p:ph type="dt" sz="half" idx="10"/>
          </p:nvPr>
        </p:nvSpPr>
        <p:spPr/>
        <p:txBody>
          <a:bodyPr/>
          <a:lstStyle/>
          <a:p>
            <a:fld id="{87054AF9-0060-4887-BE65-9AE52B575DD8}" type="datetime1">
              <a:rPr lang="en-US" smtClean="0"/>
              <a:t>9/4/2023</a:t>
            </a:fld>
            <a:endParaRPr lang="en-US"/>
          </a:p>
        </p:txBody>
      </p:sp>
      <p:sp>
        <p:nvSpPr>
          <p:cNvPr id="4" name="Footer Placeholder 3">
            <a:extLst>
              <a:ext uri="{FF2B5EF4-FFF2-40B4-BE49-F238E27FC236}">
                <a16:creationId xmlns:a16="http://schemas.microsoft.com/office/drawing/2014/main" id="{CDC015C7-7590-C358-A11C-DA109087AE30}"/>
              </a:ext>
            </a:extLst>
          </p:cNvPr>
          <p:cNvSpPr>
            <a:spLocks noGrp="1"/>
          </p:cNvSpPr>
          <p:nvPr>
            <p:ph type="ftr" sz="quarter" idx="11"/>
          </p:nvPr>
        </p:nvSpPr>
        <p:spPr/>
        <p:txBody>
          <a:bodyPr/>
          <a:lstStyle/>
          <a:p>
            <a:r>
              <a:rPr lang="en-US"/>
              <a:t>1</a:t>
            </a:r>
          </a:p>
        </p:txBody>
      </p:sp>
      <p:sp>
        <p:nvSpPr>
          <p:cNvPr id="5" name="Slide Number Placeholder 4">
            <a:extLst>
              <a:ext uri="{FF2B5EF4-FFF2-40B4-BE49-F238E27FC236}">
                <a16:creationId xmlns:a16="http://schemas.microsoft.com/office/drawing/2014/main" id="{88AF729F-7DB8-95A6-89D2-AEE9C3384B83}"/>
              </a:ext>
            </a:extLst>
          </p:cNvPr>
          <p:cNvSpPr>
            <a:spLocks noGrp="1"/>
          </p:cNvSpPr>
          <p:nvPr>
            <p:ph type="sldNum" sz="quarter" idx="12"/>
          </p:nvPr>
        </p:nvSpPr>
        <p:spPr/>
        <p:txBody>
          <a:bodyPr/>
          <a:lstStyle/>
          <a:p>
            <a:fld id="{8E0BEACF-5B75-46B8-B636-42FD633C890F}" type="slidenum">
              <a:rPr lang="en-US" smtClean="0"/>
              <a:t>‹#›</a:t>
            </a:fld>
            <a:endParaRPr lang="en-US"/>
          </a:p>
        </p:txBody>
      </p:sp>
    </p:spTree>
    <p:extLst>
      <p:ext uri="{BB962C8B-B14F-4D97-AF65-F5344CB8AC3E}">
        <p14:creationId xmlns:p14="http://schemas.microsoft.com/office/powerpoint/2010/main" val="3469972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7E0135-F487-F3AF-DA3A-02E593AC7FDC}"/>
              </a:ext>
            </a:extLst>
          </p:cNvPr>
          <p:cNvSpPr>
            <a:spLocks noGrp="1"/>
          </p:cNvSpPr>
          <p:nvPr>
            <p:ph type="dt" sz="half" idx="10"/>
          </p:nvPr>
        </p:nvSpPr>
        <p:spPr/>
        <p:txBody>
          <a:bodyPr/>
          <a:lstStyle/>
          <a:p>
            <a:fld id="{7C80D4E8-2602-4408-A287-CCDC13777AFE}" type="datetime1">
              <a:rPr lang="en-US" smtClean="0"/>
              <a:t>9/4/2023</a:t>
            </a:fld>
            <a:endParaRPr lang="en-US"/>
          </a:p>
        </p:txBody>
      </p:sp>
      <p:sp>
        <p:nvSpPr>
          <p:cNvPr id="3" name="Footer Placeholder 2">
            <a:extLst>
              <a:ext uri="{FF2B5EF4-FFF2-40B4-BE49-F238E27FC236}">
                <a16:creationId xmlns:a16="http://schemas.microsoft.com/office/drawing/2014/main" id="{6016B070-C99C-0CDB-71C0-CAFA8C08A9C6}"/>
              </a:ext>
            </a:extLst>
          </p:cNvPr>
          <p:cNvSpPr>
            <a:spLocks noGrp="1"/>
          </p:cNvSpPr>
          <p:nvPr>
            <p:ph type="ftr" sz="quarter" idx="11"/>
          </p:nvPr>
        </p:nvSpPr>
        <p:spPr/>
        <p:txBody>
          <a:bodyPr/>
          <a:lstStyle/>
          <a:p>
            <a:r>
              <a:rPr lang="en-US"/>
              <a:t>1</a:t>
            </a:r>
          </a:p>
        </p:txBody>
      </p:sp>
      <p:sp>
        <p:nvSpPr>
          <p:cNvPr id="4" name="Slide Number Placeholder 3">
            <a:extLst>
              <a:ext uri="{FF2B5EF4-FFF2-40B4-BE49-F238E27FC236}">
                <a16:creationId xmlns:a16="http://schemas.microsoft.com/office/drawing/2014/main" id="{37FCFEE7-0E11-B3B5-89D8-807BBE72BA6B}"/>
              </a:ext>
            </a:extLst>
          </p:cNvPr>
          <p:cNvSpPr>
            <a:spLocks noGrp="1"/>
          </p:cNvSpPr>
          <p:nvPr>
            <p:ph type="sldNum" sz="quarter" idx="12"/>
          </p:nvPr>
        </p:nvSpPr>
        <p:spPr/>
        <p:txBody>
          <a:bodyPr/>
          <a:lstStyle/>
          <a:p>
            <a:fld id="{8E0BEACF-5B75-46B8-B636-42FD633C890F}" type="slidenum">
              <a:rPr lang="en-US" smtClean="0"/>
              <a:t>‹#›</a:t>
            </a:fld>
            <a:endParaRPr lang="en-US"/>
          </a:p>
        </p:txBody>
      </p:sp>
    </p:spTree>
    <p:extLst>
      <p:ext uri="{BB962C8B-B14F-4D97-AF65-F5344CB8AC3E}">
        <p14:creationId xmlns:p14="http://schemas.microsoft.com/office/powerpoint/2010/main" val="3476331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C44C9-8EB7-90D2-A73E-DD876C83AF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AFDEAF5-B94E-0F6C-9EC1-502B5C1686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3D861E9-8638-58AE-15BE-054BC82F0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C842E56-7C50-E663-3342-B4422AC33EE6}"/>
              </a:ext>
            </a:extLst>
          </p:cNvPr>
          <p:cNvSpPr>
            <a:spLocks noGrp="1"/>
          </p:cNvSpPr>
          <p:nvPr>
            <p:ph type="dt" sz="half" idx="10"/>
          </p:nvPr>
        </p:nvSpPr>
        <p:spPr/>
        <p:txBody>
          <a:bodyPr/>
          <a:lstStyle/>
          <a:p>
            <a:fld id="{6B361E1F-DC21-43E2-AB5B-7B64BFA3AB04}" type="datetime1">
              <a:rPr lang="en-US" smtClean="0"/>
              <a:t>9/4/2023</a:t>
            </a:fld>
            <a:endParaRPr lang="en-US"/>
          </a:p>
        </p:txBody>
      </p:sp>
      <p:sp>
        <p:nvSpPr>
          <p:cNvPr id="6" name="Footer Placeholder 5">
            <a:extLst>
              <a:ext uri="{FF2B5EF4-FFF2-40B4-BE49-F238E27FC236}">
                <a16:creationId xmlns:a16="http://schemas.microsoft.com/office/drawing/2014/main" id="{A199BB06-1F63-4E6C-3DE9-01E5CB695A36}"/>
              </a:ext>
            </a:extLst>
          </p:cNvPr>
          <p:cNvSpPr>
            <a:spLocks noGrp="1"/>
          </p:cNvSpPr>
          <p:nvPr>
            <p:ph type="ftr" sz="quarter" idx="11"/>
          </p:nvPr>
        </p:nvSpPr>
        <p:spPr/>
        <p:txBody>
          <a:bodyPr/>
          <a:lstStyle/>
          <a:p>
            <a:r>
              <a:rPr lang="en-US"/>
              <a:t>1</a:t>
            </a:r>
          </a:p>
        </p:txBody>
      </p:sp>
      <p:sp>
        <p:nvSpPr>
          <p:cNvPr id="7" name="Slide Number Placeholder 6">
            <a:extLst>
              <a:ext uri="{FF2B5EF4-FFF2-40B4-BE49-F238E27FC236}">
                <a16:creationId xmlns:a16="http://schemas.microsoft.com/office/drawing/2014/main" id="{B76AACA3-3E22-A86E-6FA7-C6C4BD11E34E}"/>
              </a:ext>
            </a:extLst>
          </p:cNvPr>
          <p:cNvSpPr>
            <a:spLocks noGrp="1"/>
          </p:cNvSpPr>
          <p:nvPr>
            <p:ph type="sldNum" sz="quarter" idx="12"/>
          </p:nvPr>
        </p:nvSpPr>
        <p:spPr/>
        <p:txBody>
          <a:bodyPr/>
          <a:lstStyle/>
          <a:p>
            <a:fld id="{8E0BEACF-5B75-46B8-B636-42FD633C890F}" type="slidenum">
              <a:rPr lang="en-US" smtClean="0"/>
              <a:t>‹#›</a:t>
            </a:fld>
            <a:endParaRPr lang="en-US"/>
          </a:p>
        </p:txBody>
      </p:sp>
    </p:spTree>
    <p:extLst>
      <p:ext uri="{BB962C8B-B14F-4D97-AF65-F5344CB8AC3E}">
        <p14:creationId xmlns:p14="http://schemas.microsoft.com/office/powerpoint/2010/main" val="749366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0835-1681-84D2-BD60-F6DBF827847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2B87CF8-929D-3C2C-8F73-785FEA840B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3C5CB1-DB51-BEB8-B0FD-B3E625ED98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36AAA88-F807-A307-615A-DF1D4C0655DB}"/>
              </a:ext>
            </a:extLst>
          </p:cNvPr>
          <p:cNvSpPr>
            <a:spLocks noGrp="1"/>
          </p:cNvSpPr>
          <p:nvPr>
            <p:ph type="dt" sz="half" idx="10"/>
          </p:nvPr>
        </p:nvSpPr>
        <p:spPr/>
        <p:txBody>
          <a:bodyPr/>
          <a:lstStyle/>
          <a:p>
            <a:fld id="{DF665C1E-9254-4C08-9CE6-FEB6F49603B4}" type="datetime1">
              <a:rPr lang="en-US" smtClean="0"/>
              <a:t>9/4/2023</a:t>
            </a:fld>
            <a:endParaRPr lang="en-US"/>
          </a:p>
        </p:txBody>
      </p:sp>
      <p:sp>
        <p:nvSpPr>
          <p:cNvPr id="6" name="Footer Placeholder 5">
            <a:extLst>
              <a:ext uri="{FF2B5EF4-FFF2-40B4-BE49-F238E27FC236}">
                <a16:creationId xmlns:a16="http://schemas.microsoft.com/office/drawing/2014/main" id="{20BA9186-DA0E-2F11-A1B4-7CDFCB06809F}"/>
              </a:ext>
            </a:extLst>
          </p:cNvPr>
          <p:cNvSpPr>
            <a:spLocks noGrp="1"/>
          </p:cNvSpPr>
          <p:nvPr>
            <p:ph type="ftr" sz="quarter" idx="11"/>
          </p:nvPr>
        </p:nvSpPr>
        <p:spPr/>
        <p:txBody>
          <a:bodyPr/>
          <a:lstStyle/>
          <a:p>
            <a:r>
              <a:rPr lang="en-US"/>
              <a:t>1</a:t>
            </a:r>
          </a:p>
        </p:txBody>
      </p:sp>
      <p:sp>
        <p:nvSpPr>
          <p:cNvPr id="7" name="Slide Number Placeholder 6">
            <a:extLst>
              <a:ext uri="{FF2B5EF4-FFF2-40B4-BE49-F238E27FC236}">
                <a16:creationId xmlns:a16="http://schemas.microsoft.com/office/drawing/2014/main" id="{49A91F67-9343-4274-50DA-AB138C96F6C5}"/>
              </a:ext>
            </a:extLst>
          </p:cNvPr>
          <p:cNvSpPr>
            <a:spLocks noGrp="1"/>
          </p:cNvSpPr>
          <p:nvPr>
            <p:ph type="sldNum" sz="quarter" idx="12"/>
          </p:nvPr>
        </p:nvSpPr>
        <p:spPr/>
        <p:txBody>
          <a:bodyPr/>
          <a:lstStyle/>
          <a:p>
            <a:fld id="{8E0BEACF-5B75-46B8-B636-42FD633C890F}" type="slidenum">
              <a:rPr lang="en-US" smtClean="0"/>
              <a:t>‹#›</a:t>
            </a:fld>
            <a:endParaRPr lang="en-US"/>
          </a:p>
        </p:txBody>
      </p:sp>
    </p:spTree>
    <p:extLst>
      <p:ext uri="{BB962C8B-B14F-4D97-AF65-F5344CB8AC3E}">
        <p14:creationId xmlns:p14="http://schemas.microsoft.com/office/powerpoint/2010/main" val="3990280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08754F-6A0D-3AF4-29B0-65295C36F6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A87D9EB-9B8D-D0EE-52EE-4AC6B92188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9EF16A-BF37-BA33-6139-E25E0235FD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FB5573-613D-46F2-9DB5-B4F241C38500}" type="datetime1">
              <a:rPr lang="en-US" smtClean="0"/>
              <a:t>9/4/2023</a:t>
            </a:fld>
            <a:endParaRPr lang="en-US"/>
          </a:p>
        </p:txBody>
      </p:sp>
      <p:sp>
        <p:nvSpPr>
          <p:cNvPr id="5" name="Footer Placeholder 4">
            <a:extLst>
              <a:ext uri="{FF2B5EF4-FFF2-40B4-BE49-F238E27FC236}">
                <a16:creationId xmlns:a16="http://schemas.microsoft.com/office/drawing/2014/main" id="{A92F7A2C-F2A5-5CDB-ECED-AC177E6A89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a:t>
            </a:r>
          </a:p>
        </p:txBody>
      </p:sp>
      <p:sp>
        <p:nvSpPr>
          <p:cNvPr id="6" name="Slide Number Placeholder 5">
            <a:extLst>
              <a:ext uri="{FF2B5EF4-FFF2-40B4-BE49-F238E27FC236}">
                <a16:creationId xmlns:a16="http://schemas.microsoft.com/office/drawing/2014/main" id="{C8209309-0801-0A1A-BEB7-E880CEFB7A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BEACF-5B75-46B8-B636-42FD633C890F}" type="slidenum">
              <a:rPr lang="en-US" smtClean="0"/>
              <a:t>‹#›</a:t>
            </a:fld>
            <a:endParaRPr lang="en-US"/>
          </a:p>
        </p:txBody>
      </p:sp>
    </p:spTree>
    <p:extLst>
      <p:ext uri="{BB962C8B-B14F-4D97-AF65-F5344CB8AC3E}">
        <p14:creationId xmlns:p14="http://schemas.microsoft.com/office/powerpoint/2010/main" val="1193829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3.png"/><Relationship Id="rId12" Type="http://schemas.openxmlformats.org/officeDocument/2006/relationships/customXml" Target="../ink/ink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5.png"/><Relationship Id="rId5" Type="http://schemas.openxmlformats.org/officeDocument/2006/relationships/image" Target="../media/image120.png"/><Relationship Id="rId15" Type="http://schemas.openxmlformats.org/officeDocument/2006/relationships/image" Target="../media/image1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4.png"/><Relationship Id="rId14" Type="http://schemas.openxmlformats.org/officeDocument/2006/relationships/customXml" Target="../ink/ink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1.jp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072209-B333-F1FD-EB99-E853D74E1905}"/>
              </a:ext>
            </a:extLst>
          </p:cNvPr>
          <p:cNvSpPr/>
          <p:nvPr/>
        </p:nvSpPr>
        <p:spPr>
          <a:xfrm>
            <a:off x="0" y="0"/>
            <a:ext cx="12192000" cy="6858000"/>
          </a:xfrm>
          <a:prstGeom prst="rect">
            <a:avLst/>
          </a:prstGeom>
          <a:solidFill>
            <a:srgbClr val="233027">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Black" panose="020B0A04020102020204" pitchFamily="34" charset="0"/>
            </a:endParaRPr>
          </a:p>
        </p:txBody>
      </p:sp>
      <p:sp>
        <p:nvSpPr>
          <p:cNvPr id="2" name="Title 1">
            <a:extLst>
              <a:ext uri="{FF2B5EF4-FFF2-40B4-BE49-F238E27FC236}">
                <a16:creationId xmlns:a16="http://schemas.microsoft.com/office/drawing/2014/main" id="{C224EC49-49D8-90A8-481C-5D6F64E37543}"/>
              </a:ext>
            </a:extLst>
          </p:cNvPr>
          <p:cNvSpPr>
            <a:spLocks noGrp="1"/>
          </p:cNvSpPr>
          <p:nvPr>
            <p:ph type="ctrTitle"/>
          </p:nvPr>
        </p:nvSpPr>
        <p:spPr/>
        <p:txBody>
          <a:bodyPr>
            <a:normAutofit/>
          </a:bodyPr>
          <a:lstStyle/>
          <a:p>
            <a:r>
              <a:rPr lang="en-GB" sz="4400" dirty="0">
                <a:solidFill>
                  <a:schemeClr val="bg1"/>
                </a:solidFill>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IOT ENABLED </a:t>
            </a:r>
            <a:r>
              <a:rPr lang="en-GB" sz="4400" dirty="0">
                <a:solidFill>
                  <a:srgbClr val="1B7F5D"/>
                </a:solidFill>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HYDROPONIC</a:t>
            </a:r>
            <a:r>
              <a:rPr lang="en-GB" sz="4400" dirty="0">
                <a:solidFill>
                  <a:schemeClr val="bg1"/>
                </a:solidFill>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 </a:t>
            </a:r>
            <a:r>
              <a:rPr lang="en-GB" sz="4400" dirty="0">
                <a:solidFill>
                  <a:srgbClr val="1B7F5D"/>
                </a:solidFill>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FARM</a:t>
            </a:r>
            <a:r>
              <a:rPr lang="en-GB" sz="4400" dirty="0">
                <a:solidFill>
                  <a:schemeClr val="bg1"/>
                </a:solidFill>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 MONITORING</a:t>
            </a:r>
            <a:endParaRPr lang="en-US" sz="4400" dirty="0">
              <a:solidFill>
                <a:schemeClr val="bg1"/>
              </a:solidFill>
              <a:effectLst>
                <a:outerShdw blurRad="38100" dist="38100" dir="2700000" algn="tl">
                  <a:srgbClr val="000000">
                    <a:alpha val="43137"/>
                  </a:srgbClr>
                </a:outerShdw>
              </a:effectLst>
              <a:latin typeface="Arial Black" panose="020B0A040201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7F375045-A63D-03FD-776E-447AF0083B77}"/>
              </a:ext>
            </a:extLst>
          </p:cNvPr>
          <p:cNvSpPr>
            <a:spLocks noGrp="1"/>
          </p:cNvSpPr>
          <p:nvPr>
            <p:ph type="subTitle" idx="1"/>
          </p:nvPr>
        </p:nvSpPr>
        <p:spPr/>
        <p:txBody>
          <a:bodyPr>
            <a:normAutofit/>
          </a:bodyPr>
          <a:lstStyle/>
          <a:p>
            <a:r>
              <a:rPr lang="en-GB" sz="2200" b="1" dirty="0">
                <a:solidFill>
                  <a:schemeClr val="accent6">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PRE-THESIS PRE-DEFENSE</a:t>
            </a:r>
          </a:p>
          <a:p>
            <a:r>
              <a:rPr lang="en-GB" sz="2200" b="1" dirty="0">
                <a:solidFill>
                  <a:schemeClr val="accent6">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18 JULY 2023</a:t>
            </a:r>
          </a:p>
          <a:p>
            <a:br>
              <a:rPr lang="en-GB" sz="2200" b="1" dirty="0">
                <a:solidFill>
                  <a:schemeClr val="accent6">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sz="1800" b="1" dirty="0">
                <a:solidFill>
                  <a:schemeClr val="accent6">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JASON ALEXANDER 2440042310</a:t>
            </a:r>
            <a:endParaRPr lang="en-US" sz="1800" b="1" dirty="0">
              <a:solidFill>
                <a:schemeClr val="accent6">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26BDFCB7-8618-3646-A1A5-B3432D3DA12E}"/>
              </a:ext>
            </a:extLst>
          </p:cNvPr>
          <p:cNvSpPr/>
          <p:nvPr/>
        </p:nvSpPr>
        <p:spPr>
          <a:xfrm>
            <a:off x="0" y="6710542"/>
            <a:ext cx="12192000" cy="147458"/>
          </a:xfrm>
          <a:prstGeom prst="rect">
            <a:avLst/>
          </a:prstGeom>
          <a:solidFill>
            <a:srgbClr val="217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Black" panose="020B0A04020102020204" pitchFamily="34" charset="0"/>
            </a:endParaRPr>
          </a:p>
        </p:txBody>
      </p:sp>
      <p:pic>
        <p:nvPicPr>
          <p:cNvPr id="7" name="Picture 6" descr="A black background with red and blue text&#10;&#10;Description automatically generated">
            <a:extLst>
              <a:ext uri="{FF2B5EF4-FFF2-40B4-BE49-F238E27FC236}">
                <a16:creationId xmlns:a16="http://schemas.microsoft.com/office/drawing/2014/main" id="{34E6A651-2F1E-5BB6-858D-19C071A1B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250" y="5565366"/>
            <a:ext cx="2857500" cy="914400"/>
          </a:xfrm>
          <a:prstGeom prst="rect">
            <a:avLst/>
          </a:prstGeom>
          <a:effectLst>
            <a:outerShdw blurRad="50800" dist="38100" dir="5400000" algn="t" rotWithShape="0">
              <a:schemeClr val="bg1">
                <a:alpha val="94000"/>
              </a:schemeClr>
            </a:outerShdw>
          </a:effectLst>
        </p:spPr>
      </p:pic>
      <p:cxnSp>
        <p:nvCxnSpPr>
          <p:cNvPr id="9" name="Straight Connector 8">
            <a:extLst>
              <a:ext uri="{FF2B5EF4-FFF2-40B4-BE49-F238E27FC236}">
                <a16:creationId xmlns:a16="http://schemas.microsoft.com/office/drawing/2014/main" id="{E7ADB9C6-201A-709C-DEE3-27CE3E3F789C}"/>
              </a:ext>
            </a:extLst>
          </p:cNvPr>
          <p:cNvCxnSpPr>
            <a:cxnSpLocks/>
          </p:cNvCxnSpPr>
          <p:nvPr/>
        </p:nvCxnSpPr>
        <p:spPr>
          <a:xfrm flipV="1">
            <a:off x="1329813" y="3468163"/>
            <a:ext cx="9532374" cy="8360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E2AB23F3-4D98-181E-E961-5E3C2B20819A}"/>
              </a:ext>
            </a:extLst>
          </p:cNvPr>
          <p:cNvSpPr>
            <a:spLocks noGrp="1"/>
          </p:cNvSpPr>
          <p:nvPr>
            <p:ph type="sldNum" sz="quarter" idx="12"/>
          </p:nvPr>
        </p:nvSpPr>
        <p:spPr/>
        <p:txBody>
          <a:bodyPr/>
          <a:lstStyle/>
          <a:p>
            <a:fld id="{8E0BEACF-5B75-46B8-B636-42FD633C890F}" type="slidenum">
              <a:rPr lang="en-US" smtClean="0"/>
              <a:t>1</a:t>
            </a:fld>
            <a:endParaRPr lang="en-US"/>
          </a:p>
        </p:txBody>
      </p:sp>
    </p:spTree>
    <p:extLst>
      <p:ext uri="{BB962C8B-B14F-4D97-AF65-F5344CB8AC3E}">
        <p14:creationId xmlns:p14="http://schemas.microsoft.com/office/powerpoint/2010/main" val="3883918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1F6C83-4AB0-75C0-3AA2-F7DCD68A011B}"/>
              </a:ext>
            </a:extLst>
          </p:cNvPr>
          <p:cNvSpPr/>
          <p:nvPr/>
        </p:nvSpPr>
        <p:spPr>
          <a:xfrm>
            <a:off x="0" y="1782813"/>
            <a:ext cx="12198350" cy="3292373"/>
          </a:xfrm>
          <a:prstGeom prst="rect">
            <a:avLst/>
          </a:prstGeom>
          <a:solidFill>
            <a:srgbClr val="217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0345A-2852-DD49-A62D-CC5131B290DD}"/>
              </a:ext>
            </a:extLst>
          </p:cNvPr>
          <p:cNvSpPr>
            <a:spLocks noGrp="1"/>
          </p:cNvSpPr>
          <p:nvPr>
            <p:ph type="title"/>
          </p:nvPr>
        </p:nvSpPr>
        <p:spPr>
          <a:xfrm>
            <a:off x="1808348" y="2722250"/>
            <a:ext cx="9918159" cy="707803"/>
          </a:xfrm>
        </p:spPr>
        <p:txBody>
          <a:bodyPr>
            <a:normAutofit/>
          </a:bodyPr>
          <a:lstStyle/>
          <a:p>
            <a:r>
              <a:rPr lang="en-GB" sz="3000" b="1" dirty="0">
                <a:solidFill>
                  <a:srgbClr val="E2F0D9"/>
                </a:solidFill>
                <a:latin typeface="Arial" panose="020B0604020202020204" pitchFamily="34" charset="0"/>
                <a:cs typeface="Arial" panose="020B0604020202020204" pitchFamily="34" charset="0"/>
              </a:rPr>
              <a:t>Objectives</a:t>
            </a:r>
            <a:endParaRPr lang="en-US" sz="3000" b="1" dirty="0">
              <a:solidFill>
                <a:srgbClr val="E2F0D9"/>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F79C68AD-12C5-BC29-5E8F-39DAF54A77D4}"/>
              </a:ext>
            </a:extLst>
          </p:cNvPr>
          <p:cNvSpPr>
            <a:spLocks noGrp="1"/>
          </p:cNvSpPr>
          <p:nvPr>
            <p:ph type="body" idx="1"/>
          </p:nvPr>
        </p:nvSpPr>
        <p:spPr>
          <a:xfrm>
            <a:off x="1808349" y="3430171"/>
            <a:ext cx="9918160" cy="498146"/>
          </a:xfrm>
        </p:spPr>
        <p:txBody>
          <a:bodyPr>
            <a:normAutofit/>
          </a:bodyPr>
          <a:lstStyle/>
          <a:p>
            <a:r>
              <a:rPr lang="en-GB" sz="1800" dirty="0">
                <a:solidFill>
                  <a:srgbClr val="C3E1B1"/>
                </a:solidFill>
              </a:rPr>
              <a:t>Research Questions – Aims &amp; Benefits</a:t>
            </a:r>
            <a:endParaRPr lang="en-US" sz="1800" dirty="0">
              <a:solidFill>
                <a:srgbClr val="C3E1B1"/>
              </a:solidFill>
            </a:endParaRPr>
          </a:p>
        </p:txBody>
      </p:sp>
      <p:sp>
        <p:nvSpPr>
          <p:cNvPr id="5" name="Rectangle 4">
            <a:extLst>
              <a:ext uri="{FF2B5EF4-FFF2-40B4-BE49-F238E27FC236}">
                <a16:creationId xmlns:a16="http://schemas.microsoft.com/office/drawing/2014/main" id="{CAD5DEB2-8861-8657-D1A9-029D5C331A1E}"/>
              </a:ext>
            </a:extLst>
          </p:cNvPr>
          <p:cNvSpPr/>
          <p:nvPr/>
        </p:nvSpPr>
        <p:spPr>
          <a:xfrm>
            <a:off x="4896464" y="0"/>
            <a:ext cx="7301885" cy="1782813"/>
          </a:xfrm>
          <a:prstGeom prst="rect">
            <a:avLst/>
          </a:prstGeom>
          <a:solidFill>
            <a:srgbClr val="233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6AE9C8-C88E-2A43-22BC-E79D2166A314}"/>
              </a:ext>
            </a:extLst>
          </p:cNvPr>
          <p:cNvSpPr/>
          <p:nvPr/>
        </p:nvSpPr>
        <p:spPr>
          <a:xfrm>
            <a:off x="1" y="5075186"/>
            <a:ext cx="4896464" cy="1782814"/>
          </a:xfrm>
          <a:prstGeom prst="rect">
            <a:avLst/>
          </a:prstGeom>
          <a:solidFill>
            <a:srgbClr val="233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06E0E0D-164C-FC86-BD9E-12A00608CA34}"/>
              </a:ext>
            </a:extLst>
          </p:cNvPr>
          <p:cNvSpPr/>
          <p:nvPr/>
        </p:nvSpPr>
        <p:spPr>
          <a:xfrm>
            <a:off x="4896464" y="5075186"/>
            <a:ext cx="2553211" cy="1782814"/>
          </a:xfrm>
          <a:prstGeom prst="rect">
            <a:avLst/>
          </a:prstGeom>
          <a:solidFill>
            <a:srgbClr val="3C52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1C4A399-E0C5-42BD-8747-33CB99260227}"/>
              </a:ext>
            </a:extLst>
          </p:cNvPr>
          <p:cNvSpPr txBox="1">
            <a:spLocks/>
          </p:cNvSpPr>
          <p:nvPr/>
        </p:nvSpPr>
        <p:spPr>
          <a:xfrm>
            <a:off x="465491" y="2722251"/>
            <a:ext cx="1342858" cy="120606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GB" sz="7500" dirty="0">
                <a:solidFill>
                  <a:schemeClr val="accent6">
                    <a:lumMod val="20000"/>
                    <a:lumOff val="80000"/>
                  </a:schemeClr>
                </a:solidFill>
                <a:latin typeface="Arial" panose="020B0604020202020204" pitchFamily="34" charset="0"/>
                <a:cs typeface="Arial" panose="020B0604020202020204" pitchFamily="34" charset="0"/>
              </a:rPr>
              <a:t>02</a:t>
            </a:r>
            <a:endParaRPr lang="en-US" sz="7500" dirty="0">
              <a:solidFill>
                <a:schemeClr val="accent6">
                  <a:lumMod val="20000"/>
                  <a:lumOff val="80000"/>
                </a:schemeClr>
              </a:solidFill>
              <a:latin typeface="Arial" panose="020B0604020202020204" pitchFamily="34" charset="0"/>
              <a:cs typeface="Arial" panose="020B0604020202020204" pitchFamily="34" charset="0"/>
            </a:endParaRPr>
          </a:p>
        </p:txBody>
      </p:sp>
      <p:pic>
        <p:nvPicPr>
          <p:cNvPr id="9" name="Picture 8" descr="A black background with red and blue text&#10;&#10;Description automatically generated">
            <a:extLst>
              <a:ext uri="{FF2B5EF4-FFF2-40B4-BE49-F238E27FC236}">
                <a16:creationId xmlns:a16="http://schemas.microsoft.com/office/drawing/2014/main" id="{8E3029AF-8574-BA3F-ADCB-5F7699E6B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2087" y="5505053"/>
            <a:ext cx="2857500" cy="914400"/>
          </a:xfrm>
          <a:prstGeom prst="rect">
            <a:avLst/>
          </a:prstGeom>
          <a:effectLst>
            <a:outerShdw blurRad="152400" dist="317500" dir="5400000" sx="90000" sy="-19000" rotWithShape="0">
              <a:prstClr val="black">
                <a:alpha val="15000"/>
              </a:prstClr>
            </a:outerShdw>
          </a:effectLst>
        </p:spPr>
      </p:pic>
      <p:pic>
        <p:nvPicPr>
          <p:cNvPr id="14" name="Picture 13" descr="A green and black arrows&#10;&#10;Description automatically generated">
            <a:extLst>
              <a:ext uri="{FF2B5EF4-FFF2-40B4-BE49-F238E27FC236}">
                <a16:creationId xmlns:a16="http://schemas.microsoft.com/office/drawing/2014/main" id="{4D83CAA9-A3FF-53A5-D5DE-DC568782AD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7402" y="2118347"/>
            <a:ext cx="2540948" cy="2621305"/>
          </a:xfrm>
          <a:prstGeom prst="rect">
            <a:avLst/>
          </a:prstGeom>
        </p:spPr>
      </p:pic>
      <p:sp>
        <p:nvSpPr>
          <p:cNvPr id="10" name="Slide Number Placeholder 9">
            <a:extLst>
              <a:ext uri="{FF2B5EF4-FFF2-40B4-BE49-F238E27FC236}">
                <a16:creationId xmlns:a16="http://schemas.microsoft.com/office/drawing/2014/main" id="{DB2E36AC-19EC-08CB-02D4-CB2CD76DD943}"/>
              </a:ext>
            </a:extLst>
          </p:cNvPr>
          <p:cNvSpPr>
            <a:spLocks noGrp="1"/>
          </p:cNvSpPr>
          <p:nvPr>
            <p:ph type="sldNum" sz="quarter" idx="12"/>
          </p:nvPr>
        </p:nvSpPr>
        <p:spPr/>
        <p:txBody>
          <a:bodyPr/>
          <a:lstStyle/>
          <a:p>
            <a:fld id="{8E0BEACF-5B75-46B8-B636-42FD633C890F}" type="slidenum">
              <a:rPr lang="en-US" smtClean="0"/>
              <a:t>10</a:t>
            </a:fld>
            <a:endParaRPr lang="en-US"/>
          </a:p>
        </p:txBody>
      </p:sp>
    </p:spTree>
    <p:extLst>
      <p:ext uri="{BB962C8B-B14F-4D97-AF65-F5344CB8AC3E}">
        <p14:creationId xmlns:p14="http://schemas.microsoft.com/office/powerpoint/2010/main" val="1131992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A657DD-9995-FCAB-A241-90357BF74ACA}"/>
              </a:ext>
            </a:extLst>
          </p:cNvPr>
          <p:cNvSpPr/>
          <p:nvPr/>
        </p:nvSpPr>
        <p:spPr>
          <a:xfrm>
            <a:off x="0" y="1429084"/>
            <a:ext cx="12192000" cy="54289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1517A5-7F4A-DE5C-7942-7BB8C528AD3E}"/>
              </a:ext>
            </a:extLst>
          </p:cNvPr>
          <p:cNvSpPr>
            <a:spLocks noGrp="1"/>
          </p:cNvSpPr>
          <p:nvPr>
            <p:ph idx="1"/>
          </p:nvPr>
        </p:nvSpPr>
        <p:spPr>
          <a:xfrm>
            <a:off x="427703" y="1828800"/>
            <a:ext cx="11336594" cy="3991897"/>
          </a:xfrm>
        </p:spPr>
        <p:txBody>
          <a:bodyPr>
            <a:normAutofit/>
          </a:bodyPr>
          <a:lstStyle/>
          <a:p>
            <a:pPr marL="342900" indent="-342900">
              <a:lnSpc>
                <a:spcPct val="150000"/>
              </a:lnSpc>
              <a:buAutoNum type="arabicPeriod"/>
            </a:pPr>
            <a:r>
              <a:rPr lang="en-GB" sz="1600" dirty="0">
                <a:latin typeface="Arial" panose="020B0604020202020204" pitchFamily="34" charset="0"/>
                <a:cs typeface="Arial" panose="020B0604020202020204" pitchFamily="34" charset="0"/>
              </a:rPr>
              <a:t>Is it possible to devise an Arduino-based and cloud powered solution to track changes in a hydroponic plantation’s environmental factors?</a:t>
            </a:r>
          </a:p>
          <a:p>
            <a:pPr marL="342900" indent="-342900">
              <a:lnSpc>
                <a:spcPct val="150000"/>
              </a:lnSpc>
              <a:buAutoNum type="arabicPeriod"/>
            </a:pPr>
            <a:r>
              <a:rPr lang="en-GB" sz="1600" dirty="0">
                <a:latin typeface="Arial" panose="020B0604020202020204" pitchFamily="34" charset="0"/>
                <a:cs typeface="Arial" panose="020B0604020202020204" pitchFamily="34" charset="0"/>
              </a:rPr>
              <a:t>Is it possible for the Arduino device to communicate the data it collected into a database without a need for direct involvement from the staff during day-to-day operations?</a:t>
            </a:r>
          </a:p>
          <a:p>
            <a:pPr marL="342900" indent="-342900">
              <a:lnSpc>
                <a:spcPct val="150000"/>
              </a:lnSpc>
              <a:buAutoNum type="arabicPeriod"/>
            </a:pPr>
            <a:r>
              <a:rPr lang="en-GB" sz="1600" dirty="0">
                <a:latin typeface="Arial" panose="020B0604020202020204" pitchFamily="34" charset="0"/>
                <a:cs typeface="Arial" panose="020B0604020202020204" pitchFamily="34" charset="0"/>
              </a:rPr>
              <a:t>Is it possible to create a web application that can automatically compile the information collected from the Arduino and present it in an easy-to-understand manner?</a:t>
            </a:r>
            <a:endParaRPr lang="en-US" sz="16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300AA271-5801-D39C-AC16-9774B59DD5BB}"/>
              </a:ext>
            </a:extLst>
          </p:cNvPr>
          <p:cNvSpPr txBox="1">
            <a:spLocks/>
          </p:cNvSpPr>
          <p:nvPr/>
        </p:nvSpPr>
        <p:spPr>
          <a:xfrm>
            <a:off x="412954" y="432792"/>
            <a:ext cx="9918159" cy="49814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latin typeface="Arial" panose="020B0604020202020204" pitchFamily="34" charset="0"/>
                <a:cs typeface="Arial" panose="020B0604020202020204" pitchFamily="34" charset="0"/>
              </a:rPr>
              <a:t>Research Questions</a:t>
            </a:r>
            <a:endParaRPr lang="en-US" sz="2800" b="1" dirty="0">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20E56F8B-5F42-ECF0-67D9-B30576FE2CB2}"/>
              </a:ext>
            </a:extLst>
          </p:cNvPr>
          <p:cNvSpPr txBox="1">
            <a:spLocks/>
          </p:cNvSpPr>
          <p:nvPr/>
        </p:nvSpPr>
        <p:spPr>
          <a:xfrm>
            <a:off x="412954" y="930939"/>
            <a:ext cx="9918160" cy="4981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p>
        </p:txBody>
      </p:sp>
      <p:pic>
        <p:nvPicPr>
          <p:cNvPr id="7" name="Picture 6" descr="A black background with red and blue text&#10;&#10;Description automatically generated">
            <a:extLst>
              <a:ext uri="{FF2B5EF4-FFF2-40B4-BE49-F238E27FC236}">
                <a16:creationId xmlns:a16="http://schemas.microsoft.com/office/drawing/2014/main" id="{9B8CC947-CC49-569A-7926-68B8498CA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0" y="5931804"/>
            <a:ext cx="2276169" cy="728374"/>
          </a:xfrm>
          <a:prstGeom prst="rect">
            <a:avLst/>
          </a:prstGeom>
          <a:effectLst>
            <a:outerShdw blurRad="152400" dist="317500" dir="5400000" sx="90000" sy="-19000" rotWithShape="0">
              <a:prstClr val="black">
                <a:alpha val="15000"/>
              </a:prstClr>
            </a:outerShdw>
          </a:effectLst>
        </p:spPr>
      </p:pic>
      <p:sp>
        <p:nvSpPr>
          <p:cNvPr id="2" name="Slide Number Placeholder 1">
            <a:extLst>
              <a:ext uri="{FF2B5EF4-FFF2-40B4-BE49-F238E27FC236}">
                <a16:creationId xmlns:a16="http://schemas.microsoft.com/office/drawing/2014/main" id="{37ED5E0F-9FDF-69C0-CA05-552D46EDE072}"/>
              </a:ext>
            </a:extLst>
          </p:cNvPr>
          <p:cNvSpPr>
            <a:spLocks noGrp="1"/>
          </p:cNvSpPr>
          <p:nvPr>
            <p:ph type="sldNum" sz="quarter" idx="12"/>
          </p:nvPr>
        </p:nvSpPr>
        <p:spPr/>
        <p:txBody>
          <a:bodyPr/>
          <a:lstStyle/>
          <a:p>
            <a:fld id="{8E0BEACF-5B75-46B8-B636-42FD633C890F}" type="slidenum">
              <a:rPr lang="en-US" smtClean="0"/>
              <a:t>11</a:t>
            </a:fld>
            <a:endParaRPr lang="en-US"/>
          </a:p>
        </p:txBody>
      </p:sp>
    </p:spTree>
    <p:extLst>
      <p:ext uri="{BB962C8B-B14F-4D97-AF65-F5344CB8AC3E}">
        <p14:creationId xmlns:p14="http://schemas.microsoft.com/office/powerpoint/2010/main" val="3659666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A657DD-9995-FCAB-A241-90357BF74ACA}"/>
              </a:ext>
            </a:extLst>
          </p:cNvPr>
          <p:cNvSpPr/>
          <p:nvPr/>
        </p:nvSpPr>
        <p:spPr>
          <a:xfrm>
            <a:off x="0" y="1429084"/>
            <a:ext cx="12192000" cy="54289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1517A5-7F4A-DE5C-7942-7BB8C528AD3E}"/>
              </a:ext>
            </a:extLst>
          </p:cNvPr>
          <p:cNvSpPr>
            <a:spLocks noGrp="1"/>
          </p:cNvSpPr>
          <p:nvPr>
            <p:ph idx="1"/>
          </p:nvPr>
        </p:nvSpPr>
        <p:spPr>
          <a:xfrm>
            <a:off x="427703" y="1828800"/>
            <a:ext cx="11336594" cy="3991897"/>
          </a:xfrm>
        </p:spPr>
        <p:txBody>
          <a:bodyPr>
            <a:normAutofit/>
          </a:bodyPr>
          <a:lstStyle/>
          <a:p>
            <a:pPr marL="0" indent="0">
              <a:lnSpc>
                <a:spcPct val="150000"/>
              </a:lnSpc>
              <a:buNone/>
            </a:pPr>
            <a:r>
              <a:rPr lang="en-GB" sz="1400" i="1" dirty="0">
                <a:solidFill>
                  <a:schemeClr val="bg1">
                    <a:lumMod val="50000"/>
                  </a:schemeClr>
                </a:solidFill>
                <a:latin typeface="Arial" panose="020B0604020202020204" pitchFamily="34" charset="0"/>
                <a:cs typeface="Arial" panose="020B0604020202020204" pitchFamily="34" charset="0"/>
              </a:rPr>
              <a:t>*Important to note that there has been minor changes to this section compared to the original report.</a:t>
            </a:r>
            <a:br>
              <a:rPr lang="en-GB" sz="1600" i="1" dirty="0">
                <a:latin typeface="Arial" panose="020B0604020202020204" pitchFamily="34" charset="0"/>
                <a:cs typeface="Arial" panose="020B0604020202020204" pitchFamily="34" charset="0"/>
              </a:rPr>
            </a:br>
            <a:endParaRPr lang="en-GB" sz="1600" i="1" dirty="0">
              <a:latin typeface="Arial" panose="020B0604020202020204" pitchFamily="34" charset="0"/>
              <a:cs typeface="Arial" panose="020B0604020202020204" pitchFamily="34" charset="0"/>
            </a:endParaRPr>
          </a:p>
          <a:p>
            <a:pPr marL="0" indent="0">
              <a:lnSpc>
                <a:spcPct val="150000"/>
              </a:lnSpc>
              <a:buNone/>
            </a:pPr>
            <a:r>
              <a:rPr lang="en-GB" sz="1600" dirty="0">
                <a:latin typeface="Arial" panose="020B0604020202020204" pitchFamily="34" charset="0"/>
                <a:cs typeface="Arial" panose="020B0604020202020204" pitchFamily="34" charset="0"/>
              </a:rPr>
              <a:t>The </a:t>
            </a:r>
            <a:r>
              <a:rPr lang="en-GB" sz="1600" b="1" dirty="0">
                <a:latin typeface="Arial" panose="020B0604020202020204" pitchFamily="34" charset="0"/>
                <a:cs typeface="Arial" panose="020B0604020202020204" pitchFamily="34" charset="0"/>
              </a:rPr>
              <a:t>aim</a:t>
            </a:r>
            <a:r>
              <a:rPr lang="en-GB" sz="1600" dirty="0">
                <a:latin typeface="Arial" panose="020B0604020202020204" pitchFamily="34" charset="0"/>
                <a:cs typeface="Arial" panose="020B0604020202020204" pitchFamily="34" charset="0"/>
              </a:rPr>
              <a:t> of this case study is to create a </a:t>
            </a:r>
            <a:r>
              <a:rPr lang="en-GB" sz="1600" i="1" dirty="0">
                <a:latin typeface="Arial" panose="020B0604020202020204" pitchFamily="34" charset="0"/>
                <a:cs typeface="Arial" panose="020B0604020202020204" pitchFamily="34" charset="0"/>
              </a:rPr>
              <a:t>proof of concept</a:t>
            </a:r>
            <a:r>
              <a:rPr lang="en-GB" sz="1600" dirty="0">
                <a:latin typeface="Arial" panose="020B0604020202020204" pitchFamily="34" charset="0"/>
                <a:cs typeface="Arial" panose="020B0604020202020204" pitchFamily="34" charset="0"/>
              </a:rPr>
              <a:t> of a hydroponic farm environment monitoring system using an Arduino-based sensor device and a web-based application with the following objectives:</a:t>
            </a:r>
          </a:p>
          <a:p>
            <a:pPr>
              <a:lnSpc>
                <a:spcPct val="150000"/>
              </a:lnSpc>
            </a:pPr>
            <a:r>
              <a:rPr lang="en-US" sz="1600" dirty="0">
                <a:latin typeface="Arial" panose="020B0604020202020204" pitchFamily="34" charset="0"/>
                <a:cs typeface="Arial" panose="020B0604020202020204" pitchFamily="34" charset="0"/>
              </a:rPr>
              <a:t>Improving the ease, speed, efficiency, and effectiveness of the hydroponics environment data collection in hydroponic farms, and to a greater extent, Just Hydroponics.</a:t>
            </a:r>
          </a:p>
          <a:p>
            <a:pPr>
              <a:lnSpc>
                <a:spcPct val="150000"/>
              </a:lnSpc>
            </a:pPr>
            <a:r>
              <a:rPr lang="en-US" sz="1600" dirty="0">
                <a:latin typeface="Arial" panose="020B0604020202020204" pitchFamily="34" charset="0"/>
                <a:cs typeface="Arial" panose="020B0604020202020204" pitchFamily="34" charset="0"/>
              </a:rPr>
              <a:t>Migrating the method of environment data collection from a manual process to an automated approach utilizing electronic sensors.</a:t>
            </a:r>
          </a:p>
          <a:p>
            <a:pPr>
              <a:lnSpc>
                <a:spcPct val="150000"/>
              </a:lnSpc>
            </a:pPr>
            <a:r>
              <a:rPr lang="en-US" sz="1600" dirty="0">
                <a:latin typeface="Arial" panose="020B0604020202020204" pitchFamily="34" charset="0"/>
                <a:cs typeface="Arial" panose="020B0604020202020204" pitchFamily="34" charset="0"/>
              </a:rPr>
              <a:t>Migrating the data storage means from literal whiteboards to a database.</a:t>
            </a:r>
          </a:p>
          <a:p>
            <a:pPr>
              <a:lnSpc>
                <a:spcPct val="150000"/>
              </a:lnSpc>
              <a:buFontTx/>
              <a:buChar char="-"/>
            </a:pPr>
            <a:endParaRPr lang="en-US" sz="16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300AA271-5801-D39C-AC16-9774B59DD5BB}"/>
              </a:ext>
            </a:extLst>
          </p:cNvPr>
          <p:cNvSpPr txBox="1">
            <a:spLocks/>
          </p:cNvSpPr>
          <p:nvPr/>
        </p:nvSpPr>
        <p:spPr>
          <a:xfrm>
            <a:off x="412954" y="432792"/>
            <a:ext cx="9918159" cy="49814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latin typeface="Arial" panose="020B0604020202020204" pitchFamily="34" charset="0"/>
                <a:cs typeface="Arial" panose="020B0604020202020204" pitchFamily="34" charset="0"/>
              </a:rPr>
              <a:t>Aims &amp; Benefits</a:t>
            </a:r>
            <a:endParaRPr lang="en-US" sz="2800" b="1" dirty="0">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20E56F8B-5F42-ECF0-67D9-B30576FE2CB2}"/>
              </a:ext>
            </a:extLst>
          </p:cNvPr>
          <p:cNvSpPr txBox="1">
            <a:spLocks/>
          </p:cNvSpPr>
          <p:nvPr/>
        </p:nvSpPr>
        <p:spPr>
          <a:xfrm>
            <a:off x="412954" y="930939"/>
            <a:ext cx="9918160" cy="4981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Aims</a:t>
            </a:r>
            <a:endParaRPr lang="en-US" sz="1800" dirty="0"/>
          </a:p>
        </p:txBody>
      </p:sp>
      <p:pic>
        <p:nvPicPr>
          <p:cNvPr id="7" name="Picture 6" descr="A black background with red and blue text&#10;&#10;Description automatically generated">
            <a:extLst>
              <a:ext uri="{FF2B5EF4-FFF2-40B4-BE49-F238E27FC236}">
                <a16:creationId xmlns:a16="http://schemas.microsoft.com/office/drawing/2014/main" id="{9B8CC947-CC49-569A-7926-68B8498CA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40" y="5931804"/>
            <a:ext cx="2276169" cy="728374"/>
          </a:xfrm>
          <a:prstGeom prst="rect">
            <a:avLst/>
          </a:prstGeom>
          <a:effectLst>
            <a:outerShdw blurRad="152400" dist="317500" dir="5400000" sx="90000" sy="-19000" rotWithShape="0">
              <a:prstClr val="black">
                <a:alpha val="15000"/>
              </a:prstClr>
            </a:outerShdw>
          </a:effectLst>
        </p:spPr>
      </p:pic>
      <p:sp>
        <p:nvSpPr>
          <p:cNvPr id="2" name="Slide Number Placeholder 1">
            <a:extLst>
              <a:ext uri="{FF2B5EF4-FFF2-40B4-BE49-F238E27FC236}">
                <a16:creationId xmlns:a16="http://schemas.microsoft.com/office/drawing/2014/main" id="{A9076254-C67A-D360-FDFC-6ACB8B2D8501}"/>
              </a:ext>
            </a:extLst>
          </p:cNvPr>
          <p:cNvSpPr>
            <a:spLocks noGrp="1"/>
          </p:cNvSpPr>
          <p:nvPr>
            <p:ph type="sldNum" sz="quarter" idx="12"/>
          </p:nvPr>
        </p:nvSpPr>
        <p:spPr/>
        <p:txBody>
          <a:bodyPr/>
          <a:lstStyle/>
          <a:p>
            <a:fld id="{8E0BEACF-5B75-46B8-B636-42FD633C890F}" type="slidenum">
              <a:rPr lang="en-US" smtClean="0"/>
              <a:t>12</a:t>
            </a:fld>
            <a:endParaRPr lang="en-US"/>
          </a:p>
        </p:txBody>
      </p:sp>
    </p:spTree>
    <p:extLst>
      <p:ext uri="{BB962C8B-B14F-4D97-AF65-F5344CB8AC3E}">
        <p14:creationId xmlns:p14="http://schemas.microsoft.com/office/powerpoint/2010/main" val="2857723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A657DD-9995-FCAB-A241-90357BF74ACA}"/>
              </a:ext>
            </a:extLst>
          </p:cNvPr>
          <p:cNvSpPr/>
          <p:nvPr/>
        </p:nvSpPr>
        <p:spPr>
          <a:xfrm>
            <a:off x="0" y="1429084"/>
            <a:ext cx="12192000" cy="54289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1517A5-7F4A-DE5C-7942-7BB8C528AD3E}"/>
              </a:ext>
            </a:extLst>
          </p:cNvPr>
          <p:cNvSpPr>
            <a:spLocks noGrp="1"/>
          </p:cNvSpPr>
          <p:nvPr>
            <p:ph idx="1"/>
          </p:nvPr>
        </p:nvSpPr>
        <p:spPr>
          <a:xfrm>
            <a:off x="427703" y="1828800"/>
            <a:ext cx="11336594" cy="3991897"/>
          </a:xfrm>
        </p:spPr>
        <p:txBody>
          <a:bodyPr>
            <a:normAutofit/>
          </a:bodyPr>
          <a:lstStyle/>
          <a:p>
            <a:pPr marL="0" indent="0">
              <a:lnSpc>
                <a:spcPct val="130000"/>
              </a:lnSpc>
              <a:buNone/>
            </a:pPr>
            <a:r>
              <a:rPr lang="en-GB" sz="1400" i="1" dirty="0">
                <a:solidFill>
                  <a:schemeClr val="bg1">
                    <a:lumMod val="50000"/>
                  </a:schemeClr>
                </a:solidFill>
                <a:latin typeface="Arial" panose="020B0604020202020204" pitchFamily="34" charset="0"/>
                <a:cs typeface="Arial" panose="020B0604020202020204" pitchFamily="34" charset="0"/>
              </a:rPr>
              <a:t>*Important to note that there has been minor changes to this section compared to the original report.</a:t>
            </a:r>
            <a:br>
              <a:rPr lang="en-GB" sz="1600" i="1" dirty="0">
                <a:latin typeface="Arial" panose="020B0604020202020204" pitchFamily="34" charset="0"/>
                <a:cs typeface="Arial" panose="020B0604020202020204" pitchFamily="34" charset="0"/>
              </a:rPr>
            </a:br>
            <a:endParaRPr lang="en-GB" sz="1600" i="1" dirty="0">
              <a:latin typeface="Arial" panose="020B0604020202020204" pitchFamily="34" charset="0"/>
              <a:cs typeface="Arial" panose="020B0604020202020204" pitchFamily="34" charset="0"/>
            </a:endParaRPr>
          </a:p>
          <a:p>
            <a:pPr marL="0" indent="0">
              <a:lnSpc>
                <a:spcPct val="130000"/>
              </a:lnSpc>
              <a:buNone/>
            </a:pPr>
            <a:r>
              <a:rPr lang="en-GB" sz="1600" dirty="0">
                <a:latin typeface="Arial" panose="020B0604020202020204" pitchFamily="34" charset="0"/>
                <a:cs typeface="Arial" panose="020B0604020202020204" pitchFamily="34" charset="0"/>
              </a:rPr>
              <a:t>From the results of this case study, I hope that the resultant system can deliver the following improvements to any hydroponic farm:</a:t>
            </a:r>
          </a:p>
          <a:p>
            <a:pPr>
              <a:lnSpc>
                <a:spcPct val="130000"/>
              </a:lnSpc>
            </a:pPr>
            <a:r>
              <a:rPr lang="en-US" sz="1600" dirty="0">
                <a:latin typeface="Arial" panose="020B0604020202020204" pitchFamily="34" charset="0"/>
                <a:cs typeface="Arial" panose="020B0604020202020204" pitchFamily="34" charset="0"/>
              </a:rPr>
              <a:t>Increased operational efficiency, to reduce costs.</a:t>
            </a:r>
          </a:p>
          <a:p>
            <a:pPr>
              <a:lnSpc>
                <a:spcPct val="130000"/>
              </a:lnSpc>
            </a:pPr>
            <a:r>
              <a:rPr lang="en-US" sz="1600" dirty="0">
                <a:latin typeface="Arial" panose="020B0604020202020204" pitchFamily="34" charset="0"/>
                <a:cs typeface="Arial" panose="020B0604020202020204" pitchFamily="34" charset="0"/>
              </a:rPr>
              <a:t>Achieve a higher degree of consistency through systemization and automation.</a:t>
            </a:r>
          </a:p>
          <a:p>
            <a:pPr>
              <a:lnSpc>
                <a:spcPct val="130000"/>
              </a:lnSpc>
            </a:pPr>
            <a:r>
              <a:rPr lang="en-US" sz="1600" dirty="0">
                <a:latin typeface="Arial" panose="020B0604020202020204" pitchFamily="34" charset="0"/>
                <a:cs typeface="Arial" panose="020B0604020202020204" pitchFamily="34" charset="0"/>
              </a:rPr>
              <a:t>Increasing data security and longevity.</a:t>
            </a:r>
          </a:p>
          <a:p>
            <a:pPr>
              <a:lnSpc>
                <a:spcPct val="130000"/>
              </a:lnSpc>
            </a:pPr>
            <a:r>
              <a:rPr lang="en-US" sz="1600" dirty="0">
                <a:latin typeface="Arial" panose="020B0604020202020204" pitchFamily="34" charset="0"/>
                <a:cs typeface="Arial" panose="020B0604020202020204" pitchFamily="34" charset="0"/>
              </a:rPr>
              <a:t>Increase the accessibility of data by utilizing a centralized data access system.</a:t>
            </a:r>
          </a:p>
          <a:p>
            <a:pPr>
              <a:lnSpc>
                <a:spcPct val="130000"/>
              </a:lnSpc>
            </a:pPr>
            <a:r>
              <a:rPr lang="en-US" sz="1600" dirty="0">
                <a:latin typeface="Arial" panose="020B0604020202020204" pitchFamily="34" charset="0"/>
                <a:cs typeface="Arial" panose="020B0604020202020204" pitchFamily="34" charset="0"/>
              </a:rPr>
              <a:t>Increased response time by drastically increasing the frequency of data collection.</a:t>
            </a:r>
          </a:p>
          <a:p>
            <a:pPr>
              <a:lnSpc>
                <a:spcPct val="130000"/>
              </a:lnSpc>
              <a:buFontTx/>
              <a:buChar char="-"/>
            </a:pPr>
            <a:endParaRPr lang="en-US" sz="16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300AA271-5801-D39C-AC16-9774B59DD5BB}"/>
              </a:ext>
            </a:extLst>
          </p:cNvPr>
          <p:cNvSpPr txBox="1">
            <a:spLocks/>
          </p:cNvSpPr>
          <p:nvPr/>
        </p:nvSpPr>
        <p:spPr>
          <a:xfrm>
            <a:off x="412954" y="432792"/>
            <a:ext cx="9918159" cy="49814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latin typeface="Arial" panose="020B0604020202020204" pitchFamily="34" charset="0"/>
                <a:cs typeface="Arial" panose="020B0604020202020204" pitchFamily="34" charset="0"/>
              </a:rPr>
              <a:t>Aims &amp; Benefits</a:t>
            </a:r>
            <a:endParaRPr lang="en-US" sz="2800" b="1" dirty="0">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20E56F8B-5F42-ECF0-67D9-B30576FE2CB2}"/>
              </a:ext>
            </a:extLst>
          </p:cNvPr>
          <p:cNvSpPr txBox="1">
            <a:spLocks/>
          </p:cNvSpPr>
          <p:nvPr/>
        </p:nvSpPr>
        <p:spPr>
          <a:xfrm>
            <a:off x="412954" y="930939"/>
            <a:ext cx="9918160" cy="4981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Intended Benefits</a:t>
            </a:r>
            <a:endParaRPr lang="en-US" sz="1800" dirty="0"/>
          </a:p>
        </p:txBody>
      </p:sp>
      <p:pic>
        <p:nvPicPr>
          <p:cNvPr id="7" name="Picture 6" descr="A black background with red and blue text&#10;&#10;Description automatically generated">
            <a:extLst>
              <a:ext uri="{FF2B5EF4-FFF2-40B4-BE49-F238E27FC236}">
                <a16:creationId xmlns:a16="http://schemas.microsoft.com/office/drawing/2014/main" id="{9B8CC947-CC49-569A-7926-68B8498CA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40" y="5931804"/>
            <a:ext cx="2276169" cy="728374"/>
          </a:xfrm>
          <a:prstGeom prst="rect">
            <a:avLst/>
          </a:prstGeom>
          <a:effectLst>
            <a:outerShdw blurRad="152400" dist="317500" dir="5400000" sx="90000" sy="-19000" rotWithShape="0">
              <a:prstClr val="black">
                <a:alpha val="15000"/>
              </a:prstClr>
            </a:outerShdw>
          </a:effectLst>
        </p:spPr>
      </p:pic>
      <p:sp>
        <p:nvSpPr>
          <p:cNvPr id="2" name="Slide Number Placeholder 1">
            <a:extLst>
              <a:ext uri="{FF2B5EF4-FFF2-40B4-BE49-F238E27FC236}">
                <a16:creationId xmlns:a16="http://schemas.microsoft.com/office/drawing/2014/main" id="{7F6451C8-C03B-631A-6AB3-39BB3A3D37FC}"/>
              </a:ext>
            </a:extLst>
          </p:cNvPr>
          <p:cNvSpPr>
            <a:spLocks noGrp="1"/>
          </p:cNvSpPr>
          <p:nvPr>
            <p:ph type="sldNum" sz="quarter" idx="12"/>
          </p:nvPr>
        </p:nvSpPr>
        <p:spPr/>
        <p:txBody>
          <a:bodyPr/>
          <a:lstStyle/>
          <a:p>
            <a:fld id="{8E0BEACF-5B75-46B8-B636-42FD633C890F}" type="slidenum">
              <a:rPr lang="en-US" smtClean="0"/>
              <a:t>13</a:t>
            </a:fld>
            <a:endParaRPr lang="en-US"/>
          </a:p>
        </p:txBody>
      </p:sp>
    </p:spTree>
    <p:extLst>
      <p:ext uri="{BB962C8B-B14F-4D97-AF65-F5344CB8AC3E}">
        <p14:creationId xmlns:p14="http://schemas.microsoft.com/office/powerpoint/2010/main" val="2514490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A657DD-9995-FCAB-A241-90357BF74ACA}"/>
              </a:ext>
            </a:extLst>
          </p:cNvPr>
          <p:cNvSpPr/>
          <p:nvPr/>
        </p:nvSpPr>
        <p:spPr>
          <a:xfrm>
            <a:off x="0" y="1429084"/>
            <a:ext cx="12192000" cy="54289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1517A5-7F4A-DE5C-7942-7BB8C528AD3E}"/>
              </a:ext>
            </a:extLst>
          </p:cNvPr>
          <p:cNvSpPr>
            <a:spLocks noGrp="1"/>
          </p:cNvSpPr>
          <p:nvPr>
            <p:ph idx="1"/>
          </p:nvPr>
        </p:nvSpPr>
        <p:spPr>
          <a:xfrm>
            <a:off x="427703" y="1828800"/>
            <a:ext cx="11336594" cy="3991897"/>
          </a:xfrm>
        </p:spPr>
        <p:txBody>
          <a:bodyPr>
            <a:normAutofit lnSpcReduction="10000"/>
          </a:bodyPr>
          <a:lstStyle/>
          <a:p>
            <a:pPr marL="0" indent="0">
              <a:lnSpc>
                <a:spcPct val="110000"/>
              </a:lnSpc>
              <a:buNone/>
            </a:pPr>
            <a:r>
              <a:rPr lang="en-GB" sz="1400" i="1" dirty="0">
                <a:solidFill>
                  <a:schemeClr val="bg1">
                    <a:lumMod val="50000"/>
                  </a:schemeClr>
                </a:solidFill>
                <a:latin typeface="Arial" panose="020B0604020202020204" pitchFamily="34" charset="0"/>
                <a:cs typeface="Arial" panose="020B0604020202020204" pitchFamily="34" charset="0"/>
              </a:rPr>
              <a:t>*This did not exist in the report originally submitted for pre-defence.</a:t>
            </a:r>
            <a:br>
              <a:rPr lang="en-GB" sz="1600" i="1" dirty="0">
                <a:latin typeface="Arial" panose="020B0604020202020204" pitchFamily="34" charset="0"/>
                <a:cs typeface="Arial" panose="020B0604020202020204" pitchFamily="34" charset="0"/>
              </a:rPr>
            </a:br>
            <a:endParaRPr lang="en-GB" sz="1600" i="1" dirty="0">
              <a:latin typeface="Arial" panose="020B0604020202020204" pitchFamily="34" charset="0"/>
              <a:cs typeface="Arial" panose="020B0604020202020204" pitchFamily="34" charset="0"/>
            </a:endParaRPr>
          </a:p>
          <a:p>
            <a:pPr marL="0" indent="0">
              <a:lnSpc>
                <a:spcPct val="110000"/>
              </a:lnSpc>
              <a:buNone/>
            </a:pPr>
            <a:r>
              <a:rPr lang="en-GB" sz="1600" dirty="0">
                <a:latin typeface="Arial" panose="020B0604020202020204" pitchFamily="34" charset="0"/>
                <a:cs typeface="Arial" panose="020B0604020202020204" pitchFamily="34" charset="0"/>
              </a:rPr>
              <a:t>During the creation and execution of this case study, I have made several discoveries which I hope may be of use as a reference material in future research into this field.</a:t>
            </a:r>
          </a:p>
          <a:p>
            <a:pPr>
              <a:lnSpc>
                <a:spcPct val="110000"/>
              </a:lnSpc>
            </a:pPr>
            <a:r>
              <a:rPr lang="en-GB" sz="1600" dirty="0">
                <a:latin typeface="Arial" panose="020B0604020202020204" pitchFamily="34" charset="0"/>
                <a:cs typeface="Arial" panose="020B0604020202020204" pitchFamily="34" charset="0"/>
              </a:rPr>
              <a:t>Documentation of the ESP8266 Wi-Fi module for Arduino is sparse and are often unreliable. Gathering information on it was rather difficult.</a:t>
            </a:r>
          </a:p>
          <a:p>
            <a:pPr>
              <a:lnSpc>
                <a:spcPct val="110000"/>
              </a:lnSpc>
            </a:pPr>
            <a:r>
              <a:rPr lang="en-US" sz="1600" dirty="0">
                <a:latin typeface="Arial" panose="020B0604020202020204" pitchFamily="34" charset="0"/>
                <a:cs typeface="Arial" panose="020B0604020202020204" pitchFamily="34" charset="0"/>
              </a:rPr>
              <a:t>Documentation and discussion on the use of the </a:t>
            </a:r>
            <a:r>
              <a:rPr lang="en-US" sz="1600" i="1" dirty="0" err="1">
                <a:latin typeface="Arial" panose="020B0604020202020204" pitchFamily="34" charset="0"/>
                <a:cs typeface="Arial" panose="020B0604020202020204" pitchFamily="34" charset="0"/>
              </a:rPr>
              <a:t>SoftwareSerial</a:t>
            </a:r>
            <a:r>
              <a:rPr lang="en-US" sz="1600" dirty="0">
                <a:latin typeface="Arial" panose="020B0604020202020204" pitchFamily="34" charset="0"/>
                <a:cs typeface="Arial" panose="020B0604020202020204" pitchFamily="34" charset="0"/>
              </a:rPr>
              <a:t> class in the Arduino IDE is also unreliable with almost no citations, leading me to have to experiment to determine how to properly use it.</a:t>
            </a:r>
          </a:p>
          <a:p>
            <a:pPr>
              <a:lnSpc>
                <a:spcPct val="110000"/>
              </a:lnSpc>
            </a:pPr>
            <a:r>
              <a:rPr lang="en-US" sz="1600" dirty="0">
                <a:latin typeface="Arial" panose="020B0604020202020204" pitchFamily="34" charset="0"/>
                <a:cs typeface="Arial" panose="020B0604020202020204" pitchFamily="34" charset="0"/>
              </a:rPr>
              <a:t>The nature of the Arduino IDE itself is also not made immediately apparent, being buried deep inside documentation.</a:t>
            </a:r>
          </a:p>
          <a:p>
            <a:pPr marL="0" indent="0">
              <a:lnSpc>
                <a:spcPct val="110000"/>
              </a:lnSpc>
              <a:buNone/>
            </a:pPr>
            <a:endParaRPr lang="en-US" sz="1600" dirty="0">
              <a:latin typeface="Arial" panose="020B0604020202020204" pitchFamily="34" charset="0"/>
              <a:cs typeface="Arial" panose="020B0604020202020204" pitchFamily="34" charset="0"/>
            </a:endParaRPr>
          </a:p>
          <a:p>
            <a:pPr marL="0" indent="0">
              <a:lnSpc>
                <a:spcPct val="110000"/>
              </a:lnSpc>
              <a:buNone/>
            </a:pPr>
            <a:r>
              <a:rPr lang="en-US" sz="1600" dirty="0">
                <a:latin typeface="Arial" panose="020B0604020202020204" pitchFamily="34" charset="0"/>
                <a:cs typeface="Arial" panose="020B0604020202020204" pitchFamily="34" charset="0"/>
              </a:rPr>
              <a:t>I’ve written down whatever knowledge I’ve compiled during the process of writing this case study within the second chapter, which cover theoretical foundation.</a:t>
            </a:r>
          </a:p>
          <a:p>
            <a:pPr>
              <a:lnSpc>
                <a:spcPct val="110000"/>
              </a:lnSpc>
              <a:buFontTx/>
              <a:buChar char="-"/>
            </a:pPr>
            <a:endParaRPr lang="en-US" sz="16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300AA271-5801-D39C-AC16-9774B59DD5BB}"/>
              </a:ext>
            </a:extLst>
          </p:cNvPr>
          <p:cNvSpPr txBox="1">
            <a:spLocks/>
          </p:cNvSpPr>
          <p:nvPr/>
        </p:nvSpPr>
        <p:spPr>
          <a:xfrm>
            <a:off x="412954" y="432792"/>
            <a:ext cx="9918159" cy="49814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latin typeface="Arial" panose="020B0604020202020204" pitchFamily="34" charset="0"/>
                <a:cs typeface="Arial" panose="020B0604020202020204" pitchFamily="34" charset="0"/>
              </a:rPr>
              <a:t>Aims &amp; Benefits</a:t>
            </a:r>
            <a:endParaRPr lang="en-US" sz="2800" b="1" dirty="0">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20E56F8B-5F42-ECF0-67D9-B30576FE2CB2}"/>
              </a:ext>
            </a:extLst>
          </p:cNvPr>
          <p:cNvSpPr txBox="1">
            <a:spLocks/>
          </p:cNvSpPr>
          <p:nvPr/>
        </p:nvSpPr>
        <p:spPr>
          <a:xfrm>
            <a:off x="412954" y="930939"/>
            <a:ext cx="9918160" cy="4981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Case Study Findings</a:t>
            </a:r>
            <a:endParaRPr lang="en-US" sz="1800" dirty="0"/>
          </a:p>
        </p:txBody>
      </p:sp>
      <p:pic>
        <p:nvPicPr>
          <p:cNvPr id="7" name="Picture 6" descr="A black background with red and blue text&#10;&#10;Description automatically generated">
            <a:extLst>
              <a:ext uri="{FF2B5EF4-FFF2-40B4-BE49-F238E27FC236}">
                <a16:creationId xmlns:a16="http://schemas.microsoft.com/office/drawing/2014/main" id="{9B8CC947-CC49-569A-7926-68B8498CA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40" y="5931804"/>
            <a:ext cx="2276169" cy="728374"/>
          </a:xfrm>
          <a:prstGeom prst="rect">
            <a:avLst/>
          </a:prstGeom>
          <a:effectLst>
            <a:outerShdw blurRad="152400" dist="317500" dir="5400000" sx="90000" sy="-19000" rotWithShape="0">
              <a:prstClr val="black">
                <a:alpha val="15000"/>
              </a:prstClr>
            </a:outerShdw>
          </a:effectLst>
        </p:spPr>
      </p:pic>
      <p:sp>
        <p:nvSpPr>
          <p:cNvPr id="2" name="Slide Number Placeholder 1">
            <a:extLst>
              <a:ext uri="{FF2B5EF4-FFF2-40B4-BE49-F238E27FC236}">
                <a16:creationId xmlns:a16="http://schemas.microsoft.com/office/drawing/2014/main" id="{67AD6B4F-AD1A-4D41-10BB-039CBF66BA37}"/>
              </a:ext>
            </a:extLst>
          </p:cNvPr>
          <p:cNvSpPr>
            <a:spLocks noGrp="1"/>
          </p:cNvSpPr>
          <p:nvPr>
            <p:ph type="sldNum" sz="quarter" idx="12"/>
          </p:nvPr>
        </p:nvSpPr>
        <p:spPr/>
        <p:txBody>
          <a:bodyPr/>
          <a:lstStyle/>
          <a:p>
            <a:fld id="{8E0BEACF-5B75-46B8-B636-42FD633C890F}" type="slidenum">
              <a:rPr lang="en-US" smtClean="0"/>
              <a:t>14</a:t>
            </a:fld>
            <a:endParaRPr lang="en-US"/>
          </a:p>
        </p:txBody>
      </p:sp>
    </p:spTree>
    <p:extLst>
      <p:ext uri="{BB962C8B-B14F-4D97-AF65-F5344CB8AC3E}">
        <p14:creationId xmlns:p14="http://schemas.microsoft.com/office/powerpoint/2010/main" val="1135689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1F6C83-4AB0-75C0-3AA2-F7DCD68A011B}"/>
              </a:ext>
            </a:extLst>
          </p:cNvPr>
          <p:cNvSpPr/>
          <p:nvPr/>
        </p:nvSpPr>
        <p:spPr>
          <a:xfrm>
            <a:off x="0" y="1782813"/>
            <a:ext cx="12198350" cy="3292373"/>
          </a:xfrm>
          <a:prstGeom prst="rect">
            <a:avLst/>
          </a:prstGeom>
          <a:solidFill>
            <a:srgbClr val="217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0345A-2852-DD49-A62D-CC5131B290DD}"/>
              </a:ext>
            </a:extLst>
          </p:cNvPr>
          <p:cNvSpPr>
            <a:spLocks noGrp="1"/>
          </p:cNvSpPr>
          <p:nvPr>
            <p:ph type="title"/>
          </p:nvPr>
        </p:nvSpPr>
        <p:spPr>
          <a:xfrm>
            <a:off x="1808348" y="2722250"/>
            <a:ext cx="9918159" cy="707803"/>
          </a:xfrm>
        </p:spPr>
        <p:txBody>
          <a:bodyPr>
            <a:normAutofit/>
          </a:bodyPr>
          <a:lstStyle/>
          <a:p>
            <a:r>
              <a:rPr lang="en-GB" sz="3000" b="1" dirty="0">
                <a:solidFill>
                  <a:srgbClr val="E2F0D9"/>
                </a:solidFill>
                <a:latin typeface="Arial" panose="020B0604020202020204" pitchFamily="34" charset="0"/>
                <a:cs typeface="Arial" panose="020B0604020202020204" pitchFamily="34" charset="0"/>
              </a:rPr>
              <a:t>Solution</a:t>
            </a:r>
            <a:endParaRPr lang="en-US" sz="3000" b="1" dirty="0">
              <a:solidFill>
                <a:srgbClr val="E2F0D9"/>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F79C68AD-12C5-BC29-5E8F-39DAF54A77D4}"/>
              </a:ext>
            </a:extLst>
          </p:cNvPr>
          <p:cNvSpPr>
            <a:spLocks noGrp="1"/>
          </p:cNvSpPr>
          <p:nvPr>
            <p:ph type="body" idx="1"/>
          </p:nvPr>
        </p:nvSpPr>
        <p:spPr>
          <a:xfrm>
            <a:off x="1808349" y="3430171"/>
            <a:ext cx="9918160" cy="498146"/>
          </a:xfrm>
        </p:spPr>
        <p:txBody>
          <a:bodyPr>
            <a:normAutofit/>
          </a:bodyPr>
          <a:lstStyle/>
          <a:p>
            <a:r>
              <a:rPr lang="en-GB" sz="1800" dirty="0">
                <a:solidFill>
                  <a:srgbClr val="C3E1B1"/>
                </a:solidFill>
              </a:rPr>
              <a:t>Arduino Design – Web Application Design</a:t>
            </a:r>
            <a:endParaRPr lang="en-US" sz="1800" dirty="0">
              <a:solidFill>
                <a:srgbClr val="C3E1B1"/>
              </a:solidFill>
            </a:endParaRPr>
          </a:p>
        </p:txBody>
      </p:sp>
      <p:sp>
        <p:nvSpPr>
          <p:cNvPr id="5" name="Rectangle 4">
            <a:extLst>
              <a:ext uri="{FF2B5EF4-FFF2-40B4-BE49-F238E27FC236}">
                <a16:creationId xmlns:a16="http://schemas.microsoft.com/office/drawing/2014/main" id="{CAD5DEB2-8861-8657-D1A9-029D5C331A1E}"/>
              </a:ext>
            </a:extLst>
          </p:cNvPr>
          <p:cNvSpPr/>
          <p:nvPr/>
        </p:nvSpPr>
        <p:spPr>
          <a:xfrm>
            <a:off x="4896464" y="0"/>
            <a:ext cx="7301885" cy="1782813"/>
          </a:xfrm>
          <a:prstGeom prst="rect">
            <a:avLst/>
          </a:prstGeom>
          <a:solidFill>
            <a:srgbClr val="233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6AE9C8-C88E-2A43-22BC-E79D2166A314}"/>
              </a:ext>
            </a:extLst>
          </p:cNvPr>
          <p:cNvSpPr/>
          <p:nvPr/>
        </p:nvSpPr>
        <p:spPr>
          <a:xfrm>
            <a:off x="1" y="5075186"/>
            <a:ext cx="4896464" cy="1782814"/>
          </a:xfrm>
          <a:prstGeom prst="rect">
            <a:avLst/>
          </a:prstGeom>
          <a:solidFill>
            <a:srgbClr val="233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06E0E0D-164C-FC86-BD9E-12A00608CA34}"/>
              </a:ext>
            </a:extLst>
          </p:cNvPr>
          <p:cNvSpPr/>
          <p:nvPr/>
        </p:nvSpPr>
        <p:spPr>
          <a:xfrm>
            <a:off x="4896464" y="5075186"/>
            <a:ext cx="2553211" cy="1782814"/>
          </a:xfrm>
          <a:prstGeom prst="rect">
            <a:avLst/>
          </a:prstGeom>
          <a:solidFill>
            <a:srgbClr val="3C52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1C4A399-E0C5-42BD-8747-33CB99260227}"/>
              </a:ext>
            </a:extLst>
          </p:cNvPr>
          <p:cNvSpPr txBox="1">
            <a:spLocks/>
          </p:cNvSpPr>
          <p:nvPr/>
        </p:nvSpPr>
        <p:spPr>
          <a:xfrm>
            <a:off x="465491" y="2722251"/>
            <a:ext cx="1342858" cy="120606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GB" sz="7500" dirty="0">
                <a:solidFill>
                  <a:schemeClr val="accent6">
                    <a:lumMod val="20000"/>
                    <a:lumOff val="80000"/>
                  </a:schemeClr>
                </a:solidFill>
                <a:latin typeface="Arial" panose="020B0604020202020204" pitchFamily="34" charset="0"/>
                <a:cs typeface="Arial" panose="020B0604020202020204" pitchFamily="34" charset="0"/>
              </a:rPr>
              <a:t>03</a:t>
            </a:r>
            <a:endParaRPr lang="en-US" sz="7500" dirty="0">
              <a:solidFill>
                <a:schemeClr val="accent6">
                  <a:lumMod val="20000"/>
                  <a:lumOff val="80000"/>
                </a:schemeClr>
              </a:solidFill>
              <a:latin typeface="Arial" panose="020B0604020202020204" pitchFamily="34" charset="0"/>
              <a:cs typeface="Arial" panose="020B0604020202020204" pitchFamily="34" charset="0"/>
            </a:endParaRPr>
          </a:p>
        </p:txBody>
      </p:sp>
      <p:pic>
        <p:nvPicPr>
          <p:cNvPr id="9" name="Picture 8" descr="A black background with red and blue text&#10;&#10;Description automatically generated">
            <a:extLst>
              <a:ext uri="{FF2B5EF4-FFF2-40B4-BE49-F238E27FC236}">
                <a16:creationId xmlns:a16="http://schemas.microsoft.com/office/drawing/2014/main" id="{8E3029AF-8574-BA3F-ADCB-5F7699E6B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2087" y="5505053"/>
            <a:ext cx="2857500" cy="914400"/>
          </a:xfrm>
          <a:prstGeom prst="rect">
            <a:avLst/>
          </a:prstGeom>
          <a:effectLst>
            <a:outerShdw blurRad="152400" dist="317500" dir="5400000" sx="90000" sy="-19000" rotWithShape="0">
              <a:prstClr val="black">
                <a:alpha val="15000"/>
              </a:prstClr>
            </a:outerShdw>
          </a:effectLst>
        </p:spPr>
      </p:pic>
      <p:pic>
        <p:nvPicPr>
          <p:cNvPr id="14" name="Picture 13" descr="A green and black arrows&#10;&#10;Description automatically generated">
            <a:extLst>
              <a:ext uri="{FF2B5EF4-FFF2-40B4-BE49-F238E27FC236}">
                <a16:creationId xmlns:a16="http://schemas.microsoft.com/office/drawing/2014/main" id="{4D83CAA9-A3FF-53A5-D5DE-DC568782AD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7402" y="2118347"/>
            <a:ext cx="2540948" cy="2621305"/>
          </a:xfrm>
          <a:prstGeom prst="rect">
            <a:avLst/>
          </a:prstGeom>
        </p:spPr>
      </p:pic>
      <p:sp>
        <p:nvSpPr>
          <p:cNvPr id="10" name="Slide Number Placeholder 9">
            <a:extLst>
              <a:ext uri="{FF2B5EF4-FFF2-40B4-BE49-F238E27FC236}">
                <a16:creationId xmlns:a16="http://schemas.microsoft.com/office/drawing/2014/main" id="{0CB832EC-F957-1BEF-2939-93052EB44B4D}"/>
              </a:ext>
            </a:extLst>
          </p:cNvPr>
          <p:cNvSpPr>
            <a:spLocks noGrp="1"/>
          </p:cNvSpPr>
          <p:nvPr>
            <p:ph type="sldNum" sz="quarter" idx="12"/>
          </p:nvPr>
        </p:nvSpPr>
        <p:spPr/>
        <p:txBody>
          <a:bodyPr/>
          <a:lstStyle/>
          <a:p>
            <a:fld id="{8E0BEACF-5B75-46B8-B636-42FD633C890F}" type="slidenum">
              <a:rPr lang="en-US" smtClean="0"/>
              <a:t>15</a:t>
            </a:fld>
            <a:endParaRPr lang="en-US"/>
          </a:p>
        </p:txBody>
      </p:sp>
    </p:spTree>
    <p:extLst>
      <p:ext uri="{BB962C8B-B14F-4D97-AF65-F5344CB8AC3E}">
        <p14:creationId xmlns:p14="http://schemas.microsoft.com/office/powerpoint/2010/main" val="1866538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A657DD-9995-FCAB-A241-90357BF74ACA}"/>
              </a:ext>
            </a:extLst>
          </p:cNvPr>
          <p:cNvSpPr/>
          <p:nvPr/>
        </p:nvSpPr>
        <p:spPr>
          <a:xfrm>
            <a:off x="0" y="1429084"/>
            <a:ext cx="12192000" cy="54289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00AA271-5801-D39C-AC16-9774B59DD5BB}"/>
              </a:ext>
            </a:extLst>
          </p:cNvPr>
          <p:cNvSpPr txBox="1">
            <a:spLocks/>
          </p:cNvSpPr>
          <p:nvPr/>
        </p:nvSpPr>
        <p:spPr>
          <a:xfrm>
            <a:off x="412954" y="432792"/>
            <a:ext cx="9918159" cy="49814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latin typeface="Arial" panose="020B0604020202020204" pitchFamily="34" charset="0"/>
                <a:cs typeface="Arial" panose="020B0604020202020204" pitchFamily="34" charset="0"/>
              </a:rPr>
              <a:t>Architecture Overview</a:t>
            </a:r>
            <a:endParaRPr lang="en-US" sz="2800" b="1" dirty="0">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20E56F8B-5F42-ECF0-67D9-B30576FE2CB2}"/>
              </a:ext>
            </a:extLst>
          </p:cNvPr>
          <p:cNvSpPr txBox="1">
            <a:spLocks/>
          </p:cNvSpPr>
          <p:nvPr/>
        </p:nvSpPr>
        <p:spPr>
          <a:xfrm>
            <a:off x="412954" y="930939"/>
            <a:ext cx="9918160" cy="4981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Process Cycle</a:t>
            </a:r>
            <a:endParaRPr lang="en-US" sz="1800" dirty="0"/>
          </a:p>
        </p:txBody>
      </p:sp>
      <p:pic>
        <p:nvPicPr>
          <p:cNvPr id="7" name="Picture 6" descr="A black background with red and blue text&#10;&#10;Description automatically generated">
            <a:extLst>
              <a:ext uri="{FF2B5EF4-FFF2-40B4-BE49-F238E27FC236}">
                <a16:creationId xmlns:a16="http://schemas.microsoft.com/office/drawing/2014/main" id="{9B8CC947-CC49-569A-7926-68B8498CA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40" y="5931804"/>
            <a:ext cx="2276169" cy="728374"/>
          </a:xfrm>
          <a:prstGeom prst="rect">
            <a:avLst/>
          </a:prstGeom>
          <a:effectLst>
            <a:outerShdw blurRad="152400" dist="317500" dir="5400000" sx="90000" sy="-19000" rotWithShape="0">
              <a:prstClr val="black">
                <a:alpha val="15000"/>
              </a:prstClr>
            </a:outerShdw>
          </a:effectLst>
        </p:spPr>
      </p:pic>
      <p:pic>
        <p:nvPicPr>
          <p:cNvPr id="8" name="Picture 7">
            <a:extLst>
              <a:ext uri="{FF2B5EF4-FFF2-40B4-BE49-F238E27FC236}">
                <a16:creationId xmlns:a16="http://schemas.microsoft.com/office/drawing/2014/main" id="{73394C73-DA14-B5BC-5BF6-DC4E0D9E6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8498" y="1599139"/>
            <a:ext cx="7375002" cy="1657133"/>
          </a:xfrm>
          <a:prstGeom prst="rect">
            <a:avLst/>
          </a:prstGeom>
        </p:spPr>
      </p:pic>
      <p:sp>
        <p:nvSpPr>
          <p:cNvPr id="11" name="Content Placeholder 2">
            <a:extLst>
              <a:ext uri="{FF2B5EF4-FFF2-40B4-BE49-F238E27FC236}">
                <a16:creationId xmlns:a16="http://schemas.microsoft.com/office/drawing/2014/main" id="{882BC1E1-EA6D-6B5B-2EF2-10D8E4802AA6}"/>
              </a:ext>
            </a:extLst>
          </p:cNvPr>
          <p:cNvSpPr txBox="1">
            <a:spLocks/>
          </p:cNvSpPr>
          <p:nvPr/>
        </p:nvSpPr>
        <p:spPr>
          <a:xfrm>
            <a:off x="427702" y="3426327"/>
            <a:ext cx="11336594" cy="2221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AutoNum type="arabicPeriod"/>
            </a:pPr>
            <a:r>
              <a:rPr lang="en-GB" sz="1600" dirty="0">
                <a:latin typeface="Arial" panose="020B0604020202020204" pitchFamily="34" charset="0"/>
                <a:cs typeface="Arial" panose="020B0604020202020204" pitchFamily="34" charset="0"/>
              </a:rPr>
              <a:t>Data is collected by sensors connected to the Arduino device.</a:t>
            </a:r>
          </a:p>
          <a:p>
            <a:pPr marL="342900" indent="-342900">
              <a:lnSpc>
                <a:spcPct val="150000"/>
              </a:lnSpc>
              <a:buFont typeface="Arial" panose="020B0604020202020204" pitchFamily="34" charset="0"/>
              <a:buAutoNum type="arabicPeriod"/>
            </a:pPr>
            <a:r>
              <a:rPr lang="en-GB" sz="1600" dirty="0">
                <a:latin typeface="Arial" panose="020B0604020202020204" pitchFamily="34" charset="0"/>
                <a:cs typeface="Arial" panose="020B0604020202020204" pitchFamily="34" charset="0"/>
              </a:rPr>
              <a:t>The data is then formatted into a $_GET </a:t>
            </a:r>
            <a:r>
              <a:rPr lang="en-GB" sz="1600" dirty="0" err="1">
                <a:latin typeface="Arial" panose="020B0604020202020204" pitchFamily="34" charset="0"/>
                <a:cs typeface="Arial" panose="020B0604020202020204" pitchFamily="34" charset="0"/>
              </a:rPr>
              <a:t>superglobal</a:t>
            </a:r>
            <a:r>
              <a:rPr lang="en-GB" sz="1600" dirty="0">
                <a:latin typeface="Arial" panose="020B0604020202020204" pitchFamily="34" charset="0"/>
                <a:cs typeface="Arial" panose="020B0604020202020204" pitchFamily="34" charset="0"/>
              </a:rPr>
              <a:t> string and then transmitted via internet to the API.</a:t>
            </a:r>
          </a:p>
          <a:p>
            <a:pPr marL="342900" indent="-342900">
              <a:lnSpc>
                <a:spcPct val="150000"/>
              </a:lnSpc>
              <a:buFont typeface="Arial" panose="020B0604020202020204" pitchFamily="34" charset="0"/>
              <a:buAutoNum type="arabicPeriod"/>
            </a:pPr>
            <a:r>
              <a:rPr lang="en-GB" sz="1600" dirty="0">
                <a:latin typeface="Arial" panose="020B0604020202020204" pitchFamily="34" charset="0"/>
                <a:cs typeface="Arial" panose="020B0604020202020204" pitchFamily="34" charset="0"/>
              </a:rPr>
              <a:t>The data string is received by the web application’s API.</a:t>
            </a:r>
          </a:p>
          <a:p>
            <a:pPr marL="342900" indent="-342900">
              <a:lnSpc>
                <a:spcPct val="150000"/>
              </a:lnSpc>
              <a:buFont typeface="Arial" panose="020B0604020202020204" pitchFamily="34" charset="0"/>
              <a:buAutoNum type="arabicPeriod"/>
            </a:pPr>
            <a:r>
              <a:rPr lang="en-GB" sz="1600" dirty="0">
                <a:latin typeface="Arial" panose="020B0604020202020204" pitchFamily="34" charset="0"/>
                <a:cs typeface="Arial" panose="020B0604020202020204" pitchFamily="34" charset="0"/>
              </a:rPr>
              <a:t>The web application then formats the data into an SQL query to insert the data into the RDB server.</a:t>
            </a:r>
            <a:endParaRPr lang="en-US" sz="16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EB27A7A-F35F-10F4-726D-256E7AEAA625}"/>
              </a:ext>
            </a:extLst>
          </p:cNvPr>
          <p:cNvSpPr>
            <a:spLocks noGrp="1"/>
          </p:cNvSpPr>
          <p:nvPr>
            <p:ph type="sldNum" sz="quarter" idx="12"/>
          </p:nvPr>
        </p:nvSpPr>
        <p:spPr/>
        <p:txBody>
          <a:bodyPr/>
          <a:lstStyle/>
          <a:p>
            <a:fld id="{8E0BEACF-5B75-46B8-B636-42FD633C890F}" type="slidenum">
              <a:rPr lang="en-US" smtClean="0"/>
              <a:t>16</a:t>
            </a:fld>
            <a:endParaRPr lang="en-US"/>
          </a:p>
        </p:txBody>
      </p:sp>
    </p:spTree>
    <p:extLst>
      <p:ext uri="{BB962C8B-B14F-4D97-AF65-F5344CB8AC3E}">
        <p14:creationId xmlns:p14="http://schemas.microsoft.com/office/powerpoint/2010/main" val="1661930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A657DD-9995-FCAB-A241-90357BF74ACA}"/>
              </a:ext>
            </a:extLst>
          </p:cNvPr>
          <p:cNvSpPr/>
          <p:nvPr/>
        </p:nvSpPr>
        <p:spPr>
          <a:xfrm>
            <a:off x="0" y="1429084"/>
            <a:ext cx="12192000" cy="54289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1517A5-7F4A-DE5C-7942-7BB8C528AD3E}"/>
              </a:ext>
            </a:extLst>
          </p:cNvPr>
          <p:cNvSpPr>
            <a:spLocks noGrp="1"/>
          </p:cNvSpPr>
          <p:nvPr>
            <p:ph idx="1"/>
          </p:nvPr>
        </p:nvSpPr>
        <p:spPr>
          <a:xfrm>
            <a:off x="8549147" y="1828798"/>
            <a:ext cx="3185652" cy="3991897"/>
          </a:xfrm>
        </p:spPr>
        <p:txBody>
          <a:bodyPr>
            <a:noAutofit/>
          </a:bodyPr>
          <a:lstStyle/>
          <a:p>
            <a:r>
              <a:rPr lang="en-GB" sz="1600" dirty="0">
                <a:latin typeface="Arial" panose="020B0604020202020204" pitchFamily="34" charset="0"/>
                <a:cs typeface="Arial" panose="020B0604020202020204" pitchFamily="34" charset="0"/>
              </a:rPr>
              <a:t>Five sensors retrieves six variables from the environment.</a:t>
            </a:r>
          </a:p>
          <a:p>
            <a:pPr lvl="1"/>
            <a:r>
              <a:rPr lang="en-GB" sz="1500" dirty="0">
                <a:latin typeface="Arial" panose="020B0604020202020204" pitchFamily="34" charset="0"/>
                <a:cs typeface="Arial" panose="020B0604020202020204" pitchFamily="34" charset="0"/>
              </a:rPr>
              <a:t>DS18B20 collects </a:t>
            </a:r>
            <a:r>
              <a:rPr lang="en-GB" sz="1500" b="1" dirty="0">
                <a:latin typeface="Arial" panose="020B0604020202020204" pitchFamily="34" charset="0"/>
                <a:cs typeface="Arial" panose="020B0604020202020204" pitchFamily="34" charset="0"/>
              </a:rPr>
              <a:t>Water Temperature</a:t>
            </a:r>
            <a:r>
              <a:rPr lang="en-GB" sz="1500" dirty="0">
                <a:latin typeface="Arial" panose="020B0604020202020204" pitchFamily="34" charset="0"/>
                <a:cs typeface="Arial" panose="020B0604020202020204" pitchFamily="34" charset="0"/>
              </a:rPr>
              <a:t> data.</a:t>
            </a:r>
          </a:p>
          <a:p>
            <a:pPr lvl="1"/>
            <a:r>
              <a:rPr lang="en-GB" sz="1500" dirty="0">
                <a:latin typeface="Arial" panose="020B0604020202020204" pitchFamily="34" charset="0"/>
                <a:cs typeface="Arial" panose="020B0604020202020204" pitchFamily="34" charset="0"/>
              </a:rPr>
              <a:t>DHT11 collects </a:t>
            </a:r>
            <a:r>
              <a:rPr lang="en-GB" sz="1500" b="1" dirty="0">
                <a:latin typeface="Arial" panose="020B0604020202020204" pitchFamily="34" charset="0"/>
                <a:cs typeface="Arial" panose="020B0604020202020204" pitchFamily="34" charset="0"/>
              </a:rPr>
              <a:t>Air Temperature</a:t>
            </a:r>
            <a:r>
              <a:rPr lang="en-GB" sz="1500" dirty="0">
                <a:latin typeface="Arial" panose="020B0604020202020204" pitchFamily="34" charset="0"/>
                <a:cs typeface="Arial" panose="020B0604020202020204" pitchFamily="34" charset="0"/>
              </a:rPr>
              <a:t> and </a:t>
            </a:r>
            <a:r>
              <a:rPr lang="en-GB" sz="1500" b="1" dirty="0">
                <a:latin typeface="Arial" panose="020B0604020202020204" pitchFamily="34" charset="0"/>
                <a:cs typeface="Arial" panose="020B0604020202020204" pitchFamily="34" charset="0"/>
              </a:rPr>
              <a:t>Humidity</a:t>
            </a:r>
            <a:r>
              <a:rPr lang="en-GB" sz="1500" dirty="0">
                <a:latin typeface="Arial" panose="020B0604020202020204" pitchFamily="34" charset="0"/>
                <a:cs typeface="Arial" panose="020B0604020202020204" pitchFamily="34" charset="0"/>
              </a:rPr>
              <a:t> data.</a:t>
            </a:r>
          </a:p>
          <a:p>
            <a:pPr lvl="1"/>
            <a:r>
              <a:rPr lang="en-GB" sz="1500" dirty="0">
                <a:latin typeface="Arial" panose="020B0604020202020204" pitchFamily="34" charset="0"/>
                <a:cs typeface="Arial" panose="020B0604020202020204" pitchFamily="34" charset="0"/>
              </a:rPr>
              <a:t>MH-Z19B collects </a:t>
            </a:r>
            <a:r>
              <a:rPr lang="en-GB" sz="1500" b="1" dirty="0">
                <a:latin typeface="Arial" panose="020B0604020202020204" pitchFamily="34" charset="0"/>
                <a:cs typeface="Arial" panose="020B0604020202020204" pitchFamily="34" charset="0"/>
              </a:rPr>
              <a:t>CO</a:t>
            </a:r>
            <a:r>
              <a:rPr lang="en-GB" sz="1500" b="1" baseline="-25000" dirty="0">
                <a:latin typeface="Arial" panose="020B0604020202020204" pitchFamily="34" charset="0"/>
                <a:cs typeface="Arial" panose="020B0604020202020204" pitchFamily="34" charset="0"/>
              </a:rPr>
              <a:t>2</a:t>
            </a:r>
            <a:r>
              <a:rPr lang="en-GB" sz="1500" b="1" dirty="0">
                <a:latin typeface="Arial" panose="020B0604020202020204" pitchFamily="34" charset="0"/>
                <a:cs typeface="Arial" panose="020B0604020202020204" pitchFamily="34" charset="0"/>
              </a:rPr>
              <a:t> </a:t>
            </a:r>
            <a:r>
              <a:rPr lang="en-GB" sz="1500" dirty="0">
                <a:latin typeface="Arial" panose="020B0604020202020204" pitchFamily="34" charset="0"/>
                <a:cs typeface="Arial" panose="020B0604020202020204" pitchFamily="34" charset="0"/>
              </a:rPr>
              <a:t>data.</a:t>
            </a:r>
          </a:p>
          <a:p>
            <a:pPr lvl="1"/>
            <a:r>
              <a:rPr lang="en-GB" sz="1500" dirty="0">
                <a:latin typeface="Arial" panose="020B0604020202020204" pitchFamily="34" charset="0"/>
                <a:cs typeface="Arial" panose="020B0604020202020204" pitchFamily="34" charset="0"/>
              </a:rPr>
              <a:t>PH-4502C collects </a:t>
            </a:r>
            <a:r>
              <a:rPr lang="en-GB" sz="1500" b="1" dirty="0">
                <a:latin typeface="Arial" panose="020B0604020202020204" pitchFamily="34" charset="0"/>
                <a:cs typeface="Arial" panose="020B0604020202020204" pitchFamily="34" charset="0"/>
              </a:rPr>
              <a:t>pH</a:t>
            </a:r>
            <a:r>
              <a:rPr lang="en-GB" sz="1500" dirty="0">
                <a:latin typeface="Arial" panose="020B0604020202020204" pitchFamily="34" charset="0"/>
                <a:cs typeface="Arial" panose="020B0604020202020204" pitchFamily="34" charset="0"/>
              </a:rPr>
              <a:t> data.</a:t>
            </a:r>
          </a:p>
          <a:p>
            <a:pPr lvl="1"/>
            <a:r>
              <a:rPr lang="en-GB" sz="1500" dirty="0">
                <a:latin typeface="Arial" panose="020B0604020202020204" pitchFamily="34" charset="0"/>
                <a:cs typeface="Arial" panose="020B0604020202020204" pitchFamily="34" charset="0"/>
              </a:rPr>
              <a:t>The TDS Meter collects </a:t>
            </a:r>
            <a:r>
              <a:rPr lang="en-GB" sz="1500" b="1" dirty="0">
                <a:latin typeface="Arial" panose="020B0604020202020204" pitchFamily="34" charset="0"/>
                <a:cs typeface="Arial" panose="020B0604020202020204" pitchFamily="34" charset="0"/>
              </a:rPr>
              <a:t>Nutrient TDS</a:t>
            </a:r>
            <a:r>
              <a:rPr lang="en-GB" sz="1500" dirty="0">
                <a:latin typeface="Arial" panose="020B0604020202020204" pitchFamily="34" charset="0"/>
                <a:cs typeface="Arial" panose="020B0604020202020204" pitchFamily="34" charset="0"/>
              </a:rPr>
              <a:t> data.</a:t>
            </a:r>
          </a:p>
          <a:p>
            <a:pPr marL="457200" lvl="1" indent="0">
              <a:buNone/>
            </a:pPr>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The ESP8266 Wi-Fi module transmits data.</a:t>
            </a:r>
          </a:p>
        </p:txBody>
      </p:sp>
      <p:sp>
        <p:nvSpPr>
          <p:cNvPr id="5" name="Title 1">
            <a:extLst>
              <a:ext uri="{FF2B5EF4-FFF2-40B4-BE49-F238E27FC236}">
                <a16:creationId xmlns:a16="http://schemas.microsoft.com/office/drawing/2014/main" id="{300AA271-5801-D39C-AC16-9774B59DD5BB}"/>
              </a:ext>
            </a:extLst>
          </p:cNvPr>
          <p:cNvSpPr txBox="1">
            <a:spLocks/>
          </p:cNvSpPr>
          <p:nvPr/>
        </p:nvSpPr>
        <p:spPr>
          <a:xfrm>
            <a:off x="412954" y="432792"/>
            <a:ext cx="9918159" cy="49814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latin typeface="Arial" panose="020B0604020202020204" pitchFamily="34" charset="0"/>
                <a:cs typeface="Arial" panose="020B0604020202020204" pitchFamily="34" charset="0"/>
              </a:rPr>
              <a:t>Architecture Overview</a:t>
            </a:r>
            <a:endParaRPr lang="en-US" sz="2800" b="1" dirty="0">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20E56F8B-5F42-ECF0-67D9-B30576FE2CB2}"/>
              </a:ext>
            </a:extLst>
          </p:cNvPr>
          <p:cNvSpPr txBox="1">
            <a:spLocks/>
          </p:cNvSpPr>
          <p:nvPr/>
        </p:nvSpPr>
        <p:spPr>
          <a:xfrm>
            <a:off x="412954" y="930939"/>
            <a:ext cx="9918160" cy="4981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Arduino</a:t>
            </a:r>
            <a:endParaRPr lang="en-US" sz="1800" dirty="0"/>
          </a:p>
        </p:txBody>
      </p:sp>
      <p:pic>
        <p:nvPicPr>
          <p:cNvPr id="7" name="Picture 6" descr="A black background with red and blue text&#10;&#10;Description automatically generated">
            <a:extLst>
              <a:ext uri="{FF2B5EF4-FFF2-40B4-BE49-F238E27FC236}">
                <a16:creationId xmlns:a16="http://schemas.microsoft.com/office/drawing/2014/main" id="{9B8CC947-CC49-569A-7926-68B8498CA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40" y="5931804"/>
            <a:ext cx="2276169" cy="728374"/>
          </a:xfrm>
          <a:prstGeom prst="rect">
            <a:avLst/>
          </a:prstGeom>
          <a:effectLst>
            <a:outerShdw blurRad="152400" dist="317500" dir="5400000" sx="90000" sy="-19000" rotWithShape="0">
              <a:prstClr val="black">
                <a:alpha val="15000"/>
              </a:prstClr>
            </a:outerShdw>
          </a:effectLst>
        </p:spPr>
      </p:pic>
      <p:pic>
        <p:nvPicPr>
          <p:cNvPr id="2" name="Picture 1" descr="A picture containing text, screenshot, circuit&#10;&#10;Description automatically generated">
            <a:extLst>
              <a:ext uri="{FF2B5EF4-FFF2-40B4-BE49-F238E27FC236}">
                <a16:creationId xmlns:a16="http://schemas.microsoft.com/office/drawing/2014/main" id="{104DCF04-5E04-7DBB-2E69-0F0888657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954" y="1828476"/>
            <a:ext cx="7723239" cy="3992219"/>
          </a:xfrm>
          <a:prstGeom prst="rect">
            <a:avLst/>
          </a:prstGeom>
        </p:spPr>
      </p:pic>
      <p:sp>
        <p:nvSpPr>
          <p:cNvPr id="8" name="Slide Number Placeholder 7">
            <a:extLst>
              <a:ext uri="{FF2B5EF4-FFF2-40B4-BE49-F238E27FC236}">
                <a16:creationId xmlns:a16="http://schemas.microsoft.com/office/drawing/2014/main" id="{E5D8AB5E-A5D9-B977-CAAA-B4BFC3A55E80}"/>
              </a:ext>
            </a:extLst>
          </p:cNvPr>
          <p:cNvSpPr>
            <a:spLocks noGrp="1"/>
          </p:cNvSpPr>
          <p:nvPr>
            <p:ph type="sldNum" sz="quarter" idx="12"/>
          </p:nvPr>
        </p:nvSpPr>
        <p:spPr/>
        <p:txBody>
          <a:bodyPr/>
          <a:lstStyle/>
          <a:p>
            <a:fld id="{8E0BEACF-5B75-46B8-B636-42FD633C890F}" type="slidenum">
              <a:rPr lang="en-US" smtClean="0"/>
              <a:t>17</a:t>
            </a:fld>
            <a:endParaRPr lang="en-US"/>
          </a:p>
        </p:txBody>
      </p:sp>
    </p:spTree>
    <p:extLst>
      <p:ext uri="{BB962C8B-B14F-4D97-AF65-F5344CB8AC3E}">
        <p14:creationId xmlns:p14="http://schemas.microsoft.com/office/powerpoint/2010/main" val="3650704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A657DD-9995-FCAB-A241-90357BF74ACA}"/>
              </a:ext>
            </a:extLst>
          </p:cNvPr>
          <p:cNvSpPr/>
          <p:nvPr/>
        </p:nvSpPr>
        <p:spPr>
          <a:xfrm>
            <a:off x="0" y="1429084"/>
            <a:ext cx="12192000" cy="54289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1517A5-7F4A-DE5C-7942-7BB8C528AD3E}"/>
              </a:ext>
            </a:extLst>
          </p:cNvPr>
          <p:cNvSpPr>
            <a:spLocks noGrp="1"/>
          </p:cNvSpPr>
          <p:nvPr>
            <p:ph idx="1"/>
          </p:nvPr>
        </p:nvSpPr>
        <p:spPr>
          <a:xfrm>
            <a:off x="427703" y="2576052"/>
            <a:ext cx="11336594" cy="3244645"/>
          </a:xfrm>
        </p:spPr>
        <p:txBody>
          <a:bodyPr>
            <a:normAutofit/>
          </a:bodyPr>
          <a:lstStyle/>
          <a:p>
            <a:pPr>
              <a:lnSpc>
                <a:spcPct val="100000"/>
              </a:lnSpc>
            </a:pPr>
            <a:r>
              <a:rPr lang="en-GB" sz="1600" dirty="0">
                <a:latin typeface="Arial" panose="020B0604020202020204" pitchFamily="34" charset="0"/>
                <a:cs typeface="Arial" panose="020B0604020202020204" pitchFamily="34" charset="0"/>
              </a:rPr>
              <a:t>The </a:t>
            </a:r>
            <a:r>
              <a:rPr lang="en-GB" sz="1600" i="1" dirty="0">
                <a:latin typeface="Arial" panose="020B0604020202020204" pitchFamily="34" charset="0"/>
                <a:cs typeface="Arial" panose="020B0604020202020204" pitchFamily="34" charset="0"/>
              </a:rPr>
              <a:t>String</a:t>
            </a:r>
            <a:r>
              <a:rPr lang="en-GB" sz="1600" dirty="0">
                <a:latin typeface="Arial" panose="020B0604020202020204" pitchFamily="34" charset="0"/>
                <a:cs typeface="Arial" panose="020B0604020202020204" pitchFamily="34" charset="0"/>
              </a:rPr>
              <a:t> above illustrates how the sensor data will be transmitted into the API.</a:t>
            </a:r>
          </a:p>
          <a:p>
            <a:pPr>
              <a:lnSpc>
                <a:spcPct val="100000"/>
              </a:lnSpc>
            </a:pPr>
            <a:r>
              <a:rPr lang="en-GB" sz="1600" dirty="0">
                <a:latin typeface="Arial" panose="020B0604020202020204" pitchFamily="34" charset="0"/>
                <a:cs typeface="Arial" panose="020B0604020202020204" pitchFamily="34" charset="0"/>
              </a:rPr>
              <a:t>Because the web application and the API uses PHP, the data </a:t>
            </a:r>
            <a:r>
              <a:rPr lang="en-GB" sz="1600" i="1" dirty="0">
                <a:latin typeface="Arial" panose="020B0604020202020204" pitchFamily="34" charset="0"/>
                <a:cs typeface="Arial" panose="020B0604020202020204" pitchFamily="34" charset="0"/>
              </a:rPr>
              <a:t>String</a:t>
            </a:r>
            <a:r>
              <a:rPr lang="en-GB" sz="1600" dirty="0">
                <a:latin typeface="Arial" panose="020B0604020202020204" pitchFamily="34" charset="0"/>
                <a:cs typeface="Arial" panose="020B0604020202020204" pitchFamily="34" charset="0"/>
              </a:rPr>
              <a:t> is formatted to be compliant with PHP’s $_GET </a:t>
            </a:r>
            <a:r>
              <a:rPr lang="en-GB" sz="1600" dirty="0" err="1">
                <a:latin typeface="Arial" panose="020B0604020202020204" pitchFamily="34" charset="0"/>
                <a:cs typeface="Arial" panose="020B0604020202020204" pitchFamily="34" charset="0"/>
              </a:rPr>
              <a:t>superglobal</a:t>
            </a:r>
            <a:r>
              <a:rPr lang="en-GB" sz="1600" dirty="0">
                <a:latin typeface="Arial" panose="020B0604020202020204" pitchFamily="34" charset="0"/>
                <a:cs typeface="Arial" panose="020B0604020202020204" pitchFamily="34" charset="0"/>
              </a:rPr>
              <a:t> variables.</a:t>
            </a:r>
          </a:p>
          <a:p>
            <a:pPr>
              <a:lnSpc>
                <a:spcPct val="100000"/>
              </a:lnSpc>
            </a:pPr>
            <a:r>
              <a:rPr lang="en-GB" sz="1600" dirty="0">
                <a:latin typeface="Arial" panose="020B0604020202020204" pitchFamily="34" charset="0"/>
                <a:cs typeface="Arial" panose="020B0604020202020204" pitchFamily="34" charset="0"/>
              </a:rPr>
              <a:t>The data </a:t>
            </a:r>
            <a:r>
              <a:rPr lang="en-GB" sz="1600" i="1" dirty="0">
                <a:latin typeface="Arial" panose="020B0604020202020204" pitchFamily="34" charset="0"/>
                <a:cs typeface="Arial" panose="020B0604020202020204" pitchFamily="34" charset="0"/>
              </a:rPr>
              <a:t>String</a:t>
            </a:r>
            <a:r>
              <a:rPr lang="en-GB" sz="1600" dirty="0">
                <a:latin typeface="Arial" panose="020B0604020202020204" pitchFamily="34" charset="0"/>
                <a:cs typeface="Arial" panose="020B0604020202020204" pitchFamily="34" charset="0"/>
              </a:rPr>
              <a:t> above is formatted to transmit the following data:</a:t>
            </a:r>
          </a:p>
          <a:p>
            <a:pPr lvl="1">
              <a:lnSpc>
                <a:spcPct val="100000"/>
              </a:lnSpc>
            </a:pPr>
            <a:r>
              <a:rPr lang="en-GB" sz="1500" dirty="0">
                <a:latin typeface="Arial" panose="020B0604020202020204" pitchFamily="34" charset="0"/>
                <a:cs typeface="Arial" panose="020B0604020202020204" pitchFamily="34" charset="0"/>
              </a:rPr>
              <a:t>Water Temperature is 21</a:t>
            </a:r>
            <a:r>
              <a:rPr lang="en-GB" sz="1500" baseline="30000" dirty="0">
                <a:latin typeface="Arial" panose="020B0604020202020204" pitchFamily="34" charset="0"/>
                <a:cs typeface="Arial" panose="020B0604020202020204" pitchFamily="34" charset="0"/>
              </a:rPr>
              <a:t> </a:t>
            </a:r>
            <a:r>
              <a:rPr lang="en-GB" sz="1500" baseline="30000" dirty="0" err="1">
                <a:latin typeface="Arial" panose="020B0604020202020204" pitchFamily="34" charset="0"/>
                <a:cs typeface="Arial" panose="020B0604020202020204" pitchFamily="34" charset="0"/>
              </a:rPr>
              <a:t>o</a:t>
            </a:r>
            <a:r>
              <a:rPr lang="en-GB" sz="1500" dirty="0" err="1">
                <a:latin typeface="Arial" panose="020B0604020202020204" pitchFamily="34" charset="0"/>
                <a:cs typeface="Arial" panose="020B0604020202020204" pitchFamily="34" charset="0"/>
              </a:rPr>
              <a:t>C.</a:t>
            </a:r>
            <a:endParaRPr lang="en-GB" sz="1500" dirty="0">
              <a:latin typeface="Arial" panose="020B0604020202020204" pitchFamily="34" charset="0"/>
              <a:cs typeface="Arial" panose="020B0604020202020204" pitchFamily="34" charset="0"/>
            </a:endParaRPr>
          </a:p>
          <a:p>
            <a:pPr lvl="1">
              <a:lnSpc>
                <a:spcPct val="100000"/>
              </a:lnSpc>
            </a:pPr>
            <a:r>
              <a:rPr lang="en-GB" sz="1500" dirty="0">
                <a:latin typeface="Arial" panose="020B0604020202020204" pitchFamily="34" charset="0"/>
                <a:cs typeface="Arial" panose="020B0604020202020204" pitchFamily="34" charset="0"/>
              </a:rPr>
              <a:t>Air Temperature is 24</a:t>
            </a:r>
            <a:r>
              <a:rPr lang="en-GB" sz="1500" baseline="30000" dirty="0">
                <a:latin typeface="Arial" panose="020B0604020202020204" pitchFamily="34" charset="0"/>
                <a:cs typeface="Arial" panose="020B0604020202020204" pitchFamily="34" charset="0"/>
              </a:rPr>
              <a:t> </a:t>
            </a:r>
            <a:r>
              <a:rPr lang="en-GB" sz="1500" baseline="30000" dirty="0" err="1">
                <a:latin typeface="Arial" panose="020B0604020202020204" pitchFamily="34" charset="0"/>
                <a:cs typeface="Arial" panose="020B0604020202020204" pitchFamily="34" charset="0"/>
              </a:rPr>
              <a:t>o</a:t>
            </a:r>
            <a:r>
              <a:rPr lang="en-GB" sz="1500" dirty="0" err="1">
                <a:latin typeface="Arial" panose="020B0604020202020204" pitchFamily="34" charset="0"/>
                <a:cs typeface="Arial" panose="020B0604020202020204" pitchFamily="34" charset="0"/>
              </a:rPr>
              <a:t>C.</a:t>
            </a:r>
            <a:endParaRPr lang="en-GB" sz="1500" dirty="0">
              <a:latin typeface="Arial" panose="020B0604020202020204" pitchFamily="34" charset="0"/>
              <a:cs typeface="Arial" panose="020B0604020202020204" pitchFamily="34" charset="0"/>
            </a:endParaRPr>
          </a:p>
          <a:p>
            <a:pPr lvl="1">
              <a:lnSpc>
                <a:spcPct val="100000"/>
              </a:lnSpc>
            </a:pPr>
            <a:r>
              <a:rPr lang="en-GB" sz="1500" dirty="0">
                <a:latin typeface="Arial" panose="020B0604020202020204" pitchFamily="34" charset="0"/>
                <a:cs typeface="Arial" panose="020B0604020202020204" pitchFamily="34" charset="0"/>
              </a:rPr>
              <a:t>Humidity is 50%.</a:t>
            </a:r>
          </a:p>
          <a:p>
            <a:pPr lvl="1">
              <a:lnSpc>
                <a:spcPct val="100000"/>
              </a:lnSpc>
            </a:pPr>
            <a:r>
              <a:rPr lang="en-GB" sz="1500" dirty="0">
                <a:latin typeface="Arial" panose="020B0604020202020204" pitchFamily="34" charset="0"/>
                <a:cs typeface="Arial" panose="020B0604020202020204" pitchFamily="34" charset="0"/>
              </a:rPr>
              <a:t>CO</a:t>
            </a:r>
            <a:r>
              <a:rPr lang="en-GB" sz="1500" baseline="-25000" dirty="0">
                <a:latin typeface="Arial" panose="020B0604020202020204" pitchFamily="34" charset="0"/>
                <a:cs typeface="Arial" panose="020B0604020202020204" pitchFamily="34" charset="0"/>
              </a:rPr>
              <a:t>2</a:t>
            </a:r>
            <a:r>
              <a:rPr lang="en-GB" sz="1500" dirty="0">
                <a:latin typeface="Arial" panose="020B0604020202020204" pitchFamily="34" charset="0"/>
                <a:cs typeface="Arial" panose="020B0604020202020204" pitchFamily="34" charset="0"/>
              </a:rPr>
              <a:t> is 1000 ppm.</a:t>
            </a:r>
          </a:p>
          <a:p>
            <a:pPr lvl="1">
              <a:lnSpc>
                <a:spcPct val="100000"/>
              </a:lnSpc>
            </a:pPr>
            <a:r>
              <a:rPr lang="en-GB" sz="1500" dirty="0">
                <a:latin typeface="Arial" panose="020B0604020202020204" pitchFamily="34" charset="0"/>
                <a:cs typeface="Arial" panose="020B0604020202020204" pitchFamily="34" charset="0"/>
              </a:rPr>
              <a:t>pH is 6.5.</a:t>
            </a:r>
          </a:p>
          <a:p>
            <a:pPr lvl="1">
              <a:lnSpc>
                <a:spcPct val="100000"/>
              </a:lnSpc>
            </a:pPr>
            <a:r>
              <a:rPr lang="en-GB" sz="1500" dirty="0">
                <a:latin typeface="Arial" panose="020B0604020202020204" pitchFamily="34" charset="0"/>
                <a:cs typeface="Arial" panose="020B0604020202020204" pitchFamily="34" charset="0"/>
              </a:rPr>
              <a:t>Nutrient Concentration is 400 ppm.</a:t>
            </a:r>
            <a:endParaRPr lang="en-US" sz="15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300AA271-5801-D39C-AC16-9774B59DD5BB}"/>
              </a:ext>
            </a:extLst>
          </p:cNvPr>
          <p:cNvSpPr txBox="1">
            <a:spLocks/>
          </p:cNvSpPr>
          <p:nvPr/>
        </p:nvSpPr>
        <p:spPr>
          <a:xfrm>
            <a:off x="412954" y="432792"/>
            <a:ext cx="9918159" cy="49814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latin typeface="Arial" panose="020B0604020202020204" pitchFamily="34" charset="0"/>
                <a:cs typeface="Arial" panose="020B0604020202020204" pitchFamily="34" charset="0"/>
              </a:rPr>
              <a:t>Architecture Overview</a:t>
            </a:r>
            <a:endParaRPr lang="en-US" sz="2800" b="1" dirty="0">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20E56F8B-5F42-ECF0-67D9-B30576FE2CB2}"/>
              </a:ext>
            </a:extLst>
          </p:cNvPr>
          <p:cNvSpPr txBox="1">
            <a:spLocks/>
          </p:cNvSpPr>
          <p:nvPr/>
        </p:nvSpPr>
        <p:spPr>
          <a:xfrm>
            <a:off x="412954" y="930939"/>
            <a:ext cx="9918160" cy="4981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Web Application - API</a:t>
            </a:r>
            <a:endParaRPr lang="en-US" sz="1800" dirty="0"/>
          </a:p>
        </p:txBody>
      </p:sp>
      <p:pic>
        <p:nvPicPr>
          <p:cNvPr id="7" name="Picture 6" descr="A black background with red and blue text&#10;&#10;Description automatically generated">
            <a:extLst>
              <a:ext uri="{FF2B5EF4-FFF2-40B4-BE49-F238E27FC236}">
                <a16:creationId xmlns:a16="http://schemas.microsoft.com/office/drawing/2014/main" id="{9B8CC947-CC49-569A-7926-68B8498CA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40" y="5931804"/>
            <a:ext cx="2276169" cy="728374"/>
          </a:xfrm>
          <a:prstGeom prst="rect">
            <a:avLst/>
          </a:prstGeom>
          <a:effectLst>
            <a:outerShdw blurRad="152400" dist="317500" dir="5400000" sx="90000" sy="-19000" rotWithShape="0">
              <a:prstClr val="black">
                <a:alpha val="15000"/>
              </a:prstClr>
            </a:outerShdw>
          </a:effectLst>
        </p:spPr>
      </p:pic>
      <p:pic>
        <p:nvPicPr>
          <p:cNvPr id="11" name="Picture 10">
            <a:extLst>
              <a:ext uri="{FF2B5EF4-FFF2-40B4-BE49-F238E27FC236}">
                <a16:creationId xmlns:a16="http://schemas.microsoft.com/office/drawing/2014/main" id="{93981FC9-16F5-938E-A6E0-680A1E59F2BC}"/>
              </a:ext>
            </a:extLst>
          </p:cNvPr>
          <p:cNvPicPr>
            <a:picLocks noChangeAspect="1"/>
          </p:cNvPicPr>
          <p:nvPr/>
        </p:nvPicPr>
        <p:blipFill>
          <a:blip r:embed="rId3"/>
          <a:stretch>
            <a:fillRect/>
          </a:stretch>
        </p:blipFill>
        <p:spPr>
          <a:xfrm>
            <a:off x="1198471" y="1742122"/>
            <a:ext cx="9795058" cy="520893"/>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1C55281A-6298-3860-9BBD-F9CFFCA78D67}"/>
                  </a:ext>
                </a:extLst>
              </p14:cNvPr>
              <p14:cNvContentPartPr/>
              <p14:nvPr/>
            </p14:nvContentPartPr>
            <p14:xfrm>
              <a:off x="4050650" y="2128521"/>
              <a:ext cx="1303200" cy="360"/>
            </p14:xfrm>
          </p:contentPart>
        </mc:Choice>
        <mc:Fallback xmlns="">
          <p:pic>
            <p:nvPicPr>
              <p:cNvPr id="18" name="Ink 17">
                <a:extLst>
                  <a:ext uri="{FF2B5EF4-FFF2-40B4-BE49-F238E27FC236}">
                    <a16:creationId xmlns:a16="http://schemas.microsoft.com/office/drawing/2014/main" id="{1C55281A-6298-3860-9BBD-F9CFFCA78D67}"/>
                  </a:ext>
                </a:extLst>
              </p:cNvPr>
              <p:cNvPicPr/>
              <p:nvPr/>
            </p:nvPicPr>
            <p:blipFill>
              <a:blip r:embed="rId5"/>
              <a:stretch>
                <a:fillRect/>
              </a:stretch>
            </p:blipFill>
            <p:spPr>
              <a:xfrm>
                <a:off x="4042010" y="2119521"/>
                <a:ext cx="1320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AAFB6A45-C1D2-91E1-8E88-97D5A7AD5523}"/>
                  </a:ext>
                </a:extLst>
              </p14:cNvPr>
              <p14:cNvContentPartPr/>
              <p14:nvPr/>
            </p14:nvContentPartPr>
            <p14:xfrm>
              <a:off x="5515850" y="2128521"/>
              <a:ext cx="1035720" cy="360"/>
            </p14:xfrm>
          </p:contentPart>
        </mc:Choice>
        <mc:Fallback xmlns="">
          <p:pic>
            <p:nvPicPr>
              <p:cNvPr id="20" name="Ink 19">
                <a:extLst>
                  <a:ext uri="{FF2B5EF4-FFF2-40B4-BE49-F238E27FC236}">
                    <a16:creationId xmlns:a16="http://schemas.microsoft.com/office/drawing/2014/main" id="{AAFB6A45-C1D2-91E1-8E88-97D5A7AD5523}"/>
                  </a:ext>
                </a:extLst>
              </p:cNvPr>
              <p:cNvPicPr/>
              <p:nvPr/>
            </p:nvPicPr>
            <p:blipFill>
              <a:blip r:embed="rId7"/>
              <a:stretch>
                <a:fillRect/>
              </a:stretch>
            </p:blipFill>
            <p:spPr>
              <a:xfrm>
                <a:off x="5506850" y="2119521"/>
                <a:ext cx="1053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44ECDA1F-1E9A-40C6-358A-298F323E1484}"/>
                  </a:ext>
                </a:extLst>
              </p14:cNvPr>
              <p14:cNvContentPartPr/>
              <p14:nvPr/>
            </p14:nvContentPartPr>
            <p14:xfrm>
              <a:off x="6705290" y="2128521"/>
              <a:ext cx="1091880" cy="360"/>
            </p14:xfrm>
          </p:contentPart>
        </mc:Choice>
        <mc:Fallback xmlns="">
          <p:pic>
            <p:nvPicPr>
              <p:cNvPr id="21" name="Ink 20">
                <a:extLst>
                  <a:ext uri="{FF2B5EF4-FFF2-40B4-BE49-F238E27FC236}">
                    <a16:creationId xmlns:a16="http://schemas.microsoft.com/office/drawing/2014/main" id="{44ECDA1F-1E9A-40C6-358A-298F323E1484}"/>
                  </a:ext>
                </a:extLst>
              </p:cNvPr>
              <p:cNvPicPr/>
              <p:nvPr/>
            </p:nvPicPr>
            <p:blipFill>
              <a:blip r:embed="rId9"/>
              <a:stretch>
                <a:fillRect/>
              </a:stretch>
            </p:blipFill>
            <p:spPr>
              <a:xfrm>
                <a:off x="6696650" y="2119521"/>
                <a:ext cx="1109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F1B9325E-38B3-6770-14E2-D95545987544}"/>
                  </a:ext>
                </a:extLst>
              </p14:cNvPr>
              <p14:cNvContentPartPr/>
              <p14:nvPr/>
            </p14:nvContentPartPr>
            <p14:xfrm>
              <a:off x="7973930" y="2138241"/>
              <a:ext cx="834840" cy="360"/>
            </p14:xfrm>
          </p:contentPart>
        </mc:Choice>
        <mc:Fallback xmlns="">
          <p:pic>
            <p:nvPicPr>
              <p:cNvPr id="23" name="Ink 22">
                <a:extLst>
                  <a:ext uri="{FF2B5EF4-FFF2-40B4-BE49-F238E27FC236}">
                    <a16:creationId xmlns:a16="http://schemas.microsoft.com/office/drawing/2014/main" id="{F1B9325E-38B3-6770-14E2-D95545987544}"/>
                  </a:ext>
                </a:extLst>
              </p:cNvPr>
              <p:cNvPicPr/>
              <p:nvPr/>
            </p:nvPicPr>
            <p:blipFill>
              <a:blip r:embed="rId11"/>
              <a:stretch>
                <a:fillRect/>
              </a:stretch>
            </p:blipFill>
            <p:spPr>
              <a:xfrm>
                <a:off x="7965290" y="2129241"/>
                <a:ext cx="85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E5791528-8B04-4F12-CA3E-6CA8386E57EF}"/>
                  </a:ext>
                </a:extLst>
              </p14:cNvPr>
              <p14:cNvContentPartPr/>
              <p14:nvPr/>
            </p14:nvContentPartPr>
            <p14:xfrm>
              <a:off x="8966810" y="2138241"/>
              <a:ext cx="628920" cy="360"/>
            </p14:xfrm>
          </p:contentPart>
        </mc:Choice>
        <mc:Fallback xmlns="">
          <p:pic>
            <p:nvPicPr>
              <p:cNvPr id="24" name="Ink 23">
                <a:extLst>
                  <a:ext uri="{FF2B5EF4-FFF2-40B4-BE49-F238E27FC236}">
                    <a16:creationId xmlns:a16="http://schemas.microsoft.com/office/drawing/2014/main" id="{E5791528-8B04-4F12-CA3E-6CA8386E57EF}"/>
                  </a:ext>
                </a:extLst>
              </p:cNvPr>
              <p:cNvPicPr/>
              <p:nvPr/>
            </p:nvPicPr>
            <p:blipFill>
              <a:blip r:embed="rId13"/>
              <a:stretch>
                <a:fillRect/>
              </a:stretch>
            </p:blipFill>
            <p:spPr>
              <a:xfrm>
                <a:off x="8957810" y="2129241"/>
                <a:ext cx="646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24">
                <a:extLst>
                  <a:ext uri="{FF2B5EF4-FFF2-40B4-BE49-F238E27FC236}">
                    <a16:creationId xmlns:a16="http://schemas.microsoft.com/office/drawing/2014/main" id="{F70024D4-B435-BF89-3E03-0B8E6CCB4FE9}"/>
                  </a:ext>
                </a:extLst>
              </p14:cNvPr>
              <p14:cNvContentPartPr/>
              <p14:nvPr/>
            </p14:nvContentPartPr>
            <p14:xfrm>
              <a:off x="9763490" y="2138241"/>
              <a:ext cx="1139760" cy="360"/>
            </p14:xfrm>
          </p:contentPart>
        </mc:Choice>
        <mc:Fallback xmlns="">
          <p:pic>
            <p:nvPicPr>
              <p:cNvPr id="25" name="Ink 24">
                <a:extLst>
                  <a:ext uri="{FF2B5EF4-FFF2-40B4-BE49-F238E27FC236}">
                    <a16:creationId xmlns:a16="http://schemas.microsoft.com/office/drawing/2014/main" id="{F70024D4-B435-BF89-3E03-0B8E6CCB4FE9}"/>
                  </a:ext>
                </a:extLst>
              </p:cNvPr>
              <p:cNvPicPr/>
              <p:nvPr/>
            </p:nvPicPr>
            <p:blipFill>
              <a:blip r:embed="rId15"/>
              <a:stretch>
                <a:fillRect/>
              </a:stretch>
            </p:blipFill>
            <p:spPr>
              <a:xfrm>
                <a:off x="9754490" y="2129241"/>
                <a:ext cx="1157400" cy="18000"/>
              </a:xfrm>
              <a:prstGeom prst="rect">
                <a:avLst/>
              </a:prstGeom>
            </p:spPr>
          </p:pic>
        </mc:Fallback>
      </mc:AlternateContent>
      <p:sp>
        <p:nvSpPr>
          <p:cNvPr id="2" name="Slide Number Placeholder 1">
            <a:extLst>
              <a:ext uri="{FF2B5EF4-FFF2-40B4-BE49-F238E27FC236}">
                <a16:creationId xmlns:a16="http://schemas.microsoft.com/office/drawing/2014/main" id="{E7B5FA0D-4D5B-090F-6B77-F71C9D96FED8}"/>
              </a:ext>
            </a:extLst>
          </p:cNvPr>
          <p:cNvSpPr>
            <a:spLocks noGrp="1"/>
          </p:cNvSpPr>
          <p:nvPr>
            <p:ph type="sldNum" sz="quarter" idx="12"/>
          </p:nvPr>
        </p:nvSpPr>
        <p:spPr/>
        <p:txBody>
          <a:bodyPr/>
          <a:lstStyle/>
          <a:p>
            <a:fld id="{8E0BEACF-5B75-46B8-B636-42FD633C890F}" type="slidenum">
              <a:rPr lang="en-US" smtClean="0"/>
              <a:t>18</a:t>
            </a:fld>
            <a:endParaRPr lang="en-US"/>
          </a:p>
        </p:txBody>
      </p:sp>
    </p:spTree>
    <p:extLst>
      <p:ext uri="{BB962C8B-B14F-4D97-AF65-F5344CB8AC3E}">
        <p14:creationId xmlns:p14="http://schemas.microsoft.com/office/powerpoint/2010/main" val="2408260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A657DD-9995-FCAB-A241-90357BF74ACA}"/>
              </a:ext>
            </a:extLst>
          </p:cNvPr>
          <p:cNvSpPr/>
          <p:nvPr/>
        </p:nvSpPr>
        <p:spPr>
          <a:xfrm>
            <a:off x="0" y="1429084"/>
            <a:ext cx="12192000" cy="54289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00AA271-5801-D39C-AC16-9774B59DD5BB}"/>
              </a:ext>
            </a:extLst>
          </p:cNvPr>
          <p:cNvSpPr txBox="1">
            <a:spLocks/>
          </p:cNvSpPr>
          <p:nvPr/>
        </p:nvSpPr>
        <p:spPr>
          <a:xfrm>
            <a:off x="412954" y="432792"/>
            <a:ext cx="9918159" cy="49814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latin typeface="Arial" panose="020B0604020202020204" pitchFamily="34" charset="0"/>
                <a:cs typeface="Arial" panose="020B0604020202020204" pitchFamily="34" charset="0"/>
              </a:rPr>
              <a:t>Architecture Overview</a:t>
            </a:r>
            <a:endParaRPr lang="en-US" sz="2800" b="1" dirty="0">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20E56F8B-5F42-ECF0-67D9-B30576FE2CB2}"/>
              </a:ext>
            </a:extLst>
          </p:cNvPr>
          <p:cNvSpPr txBox="1">
            <a:spLocks/>
          </p:cNvSpPr>
          <p:nvPr/>
        </p:nvSpPr>
        <p:spPr>
          <a:xfrm>
            <a:off x="412954" y="930939"/>
            <a:ext cx="9918160" cy="4981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Web Application – User Interface</a:t>
            </a:r>
            <a:endParaRPr lang="en-US" sz="1800" dirty="0"/>
          </a:p>
        </p:txBody>
      </p:sp>
      <p:pic>
        <p:nvPicPr>
          <p:cNvPr id="7" name="Picture 6" descr="A black background with red and blue text&#10;&#10;Description automatically generated">
            <a:extLst>
              <a:ext uri="{FF2B5EF4-FFF2-40B4-BE49-F238E27FC236}">
                <a16:creationId xmlns:a16="http://schemas.microsoft.com/office/drawing/2014/main" id="{9B8CC947-CC49-569A-7926-68B8498CA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0" y="5931804"/>
            <a:ext cx="2276169" cy="728374"/>
          </a:xfrm>
          <a:prstGeom prst="rect">
            <a:avLst/>
          </a:prstGeom>
          <a:effectLst>
            <a:outerShdw blurRad="152400" dist="317500" dir="5400000" sx="90000" sy="-19000" rotWithShape="0">
              <a:prstClr val="black">
                <a:alpha val="15000"/>
              </a:prstClr>
            </a:outerShdw>
          </a:effectLst>
        </p:spPr>
      </p:pic>
      <p:pic>
        <p:nvPicPr>
          <p:cNvPr id="2" name="Picture 1" descr="A picture containing text, screenshot, number, font&#10;&#10;Description automatically generated">
            <a:extLst>
              <a:ext uri="{FF2B5EF4-FFF2-40B4-BE49-F238E27FC236}">
                <a16:creationId xmlns:a16="http://schemas.microsoft.com/office/drawing/2014/main" id="{6AD506BF-0490-7487-6DE9-E105EB6A1AE1}"/>
              </a:ext>
            </a:extLst>
          </p:cNvPr>
          <p:cNvPicPr>
            <a:picLocks noChangeAspect="1"/>
          </p:cNvPicPr>
          <p:nvPr/>
        </p:nvPicPr>
        <p:blipFill>
          <a:blip r:embed="rId4"/>
          <a:stretch>
            <a:fillRect/>
          </a:stretch>
        </p:blipFill>
        <p:spPr>
          <a:xfrm>
            <a:off x="1388667" y="1563329"/>
            <a:ext cx="9414665" cy="4363732"/>
          </a:xfrm>
          <a:prstGeom prst="rect">
            <a:avLst/>
          </a:prstGeom>
        </p:spPr>
      </p:pic>
      <p:sp>
        <p:nvSpPr>
          <p:cNvPr id="10" name="Slide Number Placeholder 9">
            <a:extLst>
              <a:ext uri="{FF2B5EF4-FFF2-40B4-BE49-F238E27FC236}">
                <a16:creationId xmlns:a16="http://schemas.microsoft.com/office/drawing/2014/main" id="{D9E49EBC-30CD-1D5D-C543-FE99A2A89F1A}"/>
              </a:ext>
            </a:extLst>
          </p:cNvPr>
          <p:cNvSpPr>
            <a:spLocks noGrp="1"/>
          </p:cNvSpPr>
          <p:nvPr>
            <p:ph type="sldNum" sz="quarter" idx="12"/>
          </p:nvPr>
        </p:nvSpPr>
        <p:spPr/>
        <p:txBody>
          <a:bodyPr/>
          <a:lstStyle/>
          <a:p>
            <a:fld id="{8E0BEACF-5B75-46B8-B636-42FD633C890F}" type="slidenum">
              <a:rPr lang="en-US" smtClean="0"/>
              <a:t>19</a:t>
            </a:fld>
            <a:endParaRPr lang="en-US"/>
          </a:p>
        </p:txBody>
      </p:sp>
    </p:spTree>
    <p:extLst>
      <p:ext uri="{BB962C8B-B14F-4D97-AF65-F5344CB8AC3E}">
        <p14:creationId xmlns:p14="http://schemas.microsoft.com/office/powerpoint/2010/main" val="1468856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C30DAF-2695-1782-D69B-FD3CD5719268}"/>
              </a:ext>
            </a:extLst>
          </p:cNvPr>
          <p:cNvSpPr/>
          <p:nvPr/>
        </p:nvSpPr>
        <p:spPr>
          <a:xfrm>
            <a:off x="496528" y="1429085"/>
            <a:ext cx="2123769" cy="429669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4543D31-5015-C4A5-342C-34BED612A344}"/>
              </a:ext>
            </a:extLst>
          </p:cNvPr>
          <p:cNvSpPr txBox="1">
            <a:spLocks/>
          </p:cNvSpPr>
          <p:nvPr/>
        </p:nvSpPr>
        <p:spPr>
          <a:xfrm>
            <a:off x="412954" y="432792"/>
            <a:ext cx="9918159" cy="49814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latin typeface="Arial" panose="020B0604020202020204" pitchFamily="34" charset="0"/>
                <a:cs typeface="Arial" panose="020B0604020202020204" pitchFamily="34" charset="0"/>
              </a:rPr>
              <a:t>Table of Contents</a:t>
            </a:r>
            <a:endParaRPr lang="en-US" sz="2800" b="1" dirty="0">
              <a:latin typeface="Arial" panose="020B0604020202020204" pitchFamily="34" charset="0"/>
              <a:cs typeface="Arial" panose="020B0604020202020204" pitchFamily="34" charset="0"/>
            </a:endParaRPr>
          </a:p>
        </p:txBody>
      </p:sp>
      <p:sp>
        <p:nvSpPr>
          <p:cNvPr id="4" name="Text Placeholder 2">
            <a:extLst>
              <a:ext uri="{FF2B5EF4-FFF2-40B4-BE49-F238E27FC236}">
                <a16:creationId xmlns:a16="http://schemas.microsoft.com/office/drawing/2014/main" id="{18E98CC2-C7D8-9127-D5B2-404DFF9EA6B7}"/>
              </a:ext>
            </a:extLst>
          </p:cNvPr>
          <p:cNvSpPr txBox="1">
            <a:spLocks/>
          </p:cNvSpPr>
          <p:nvPr/>
        </p:nvSpPr>
        <p:spPr>
          <a:xfrm>
            <a:off x="412954" y="930939"/>
            <a:ext cx="9918160" cy="4981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t>General Summary of this Presentation’s Chapters (5 Chapters)</a:t>
            </a:r>
            <a:endParaRPr lang="en-US" sz="1600" dirty="0"/>
          </a:p>
        </p:txBody>
      </p:sp>
      <p:sp>
        <p:nvSpPr>
          <p:cNvPr id="13" name="Rectangle 12">
            <a:extLst>
              <a:ext uri="{FF2B5EF4-FFF2-40B4-BE49-F238E27FC236}">
                <a16:creationId xmlns:a16="http://schemas.microsoft.com/office/drawing/2014/main" id="{44B07575-F682-4D47-6D47-A7F2404A148C}"/>
              </a:ext>
            </a:extLst>
          </p:cNvPr>
          <p:cNvSpPr/>
          <p:nvPr/>
        </p:nvSpPr>
        <p:spPr>
          <a:xfrm>
            <a:off x="9576621" y="1429085"/>
            <a:ext cx="2123769" cy="429669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20EE87B-1BF0-145D-5EBD-10574C33E1CC}"/>
              </a:ext>
            </a:extLst>
          </p:cNvPr>
          <p:cNvSpPr/>
          <p:nvPr/>
        </p:nvSpPr>
        <p:spPr>
          <a:xfrm>
            <a:off x="2767779" y="1429085"/>
            <a:ext cx="2123769" cy="429669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1731C4E-76C2-0DE8-937F-72D9C41AD3F2}"/>
              </a:ext>
            </a:extLst>
          </p:cNvPr>
          <p:cNvSpPr/>
          <p:nvPr/>
        </p:nvSpPr>
        <p:spPr>
          <a:xfrm>
            <a:off x="5039031" y="1429085"/>
            <a:ext cx="2123769" cy="429669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50F3A3D-6E44-C94C-8561-7D2B8C070281}"/>
              </a:ext>
            </a:extLst>
          </p:cNvPr>
          <p:cNvSpPr/>
          <p:nvPr/>
        </p:nvSpPr>
        <p:spPr>
          <a:xfrm>
            <a:off x="7305368" y="1429085"/>
            <a:ext cx="2123769" cy="429669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background with red and blue text&#10;&#10;Description automatically generated">
            <a:extLst>
              <a:ext uri="{FF2B5EF4-FFF2-40B4-BE49-F238E27FC236}">
                <a16:creationId xmlns:a16="http://schemas.microsoft.com/office/drawing/2014/main" id="{42097E90-A9B4-2F38-31B0-735282341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0" y="5931804"/>
            <a:ext cx="2276169" cy="728374"/>
          </a:xfrm>
          <a:prstGeom prst="rect">
            <a:avLst/>
          </a:prstGeom>
          <a:effectLst>
            <a:outerShdw blurRad="152400" dist="317500" dir="5400000" sx="90000" sy="-19000" rotWithShape="0">
              <a:prstClr val="black">
                <a:alpha val="15000"/>
              </a:prstClr>
            </a:outerShdw>
          </a:effectLst>
        </p:spPr>
      </p:pic>
      <p:sp>
        <p:nvSpPr>
          <p:cNvPr id="18" name="Rectangle 17">
            <a:extLst>
              <a:ext uri="{FF2B5EF4-FFF2-40B4-BE49-F238E27FC236}">
                <a16:creationId xmlns:a16="http://schemas.microsoft.com/office/drawing/2014/main" id="{758B1E58-3094-AA1B-06F1-09AA0A88EAD9}"/>
              </a:ext>
            </a:extLst>
          </p:cNvPr>
          <p:cNvSpPr/>
          <p:nvPr/>
        </p:nvSpPr>
        <p:spPr>
          <a:xfrm>
            <a:off x="496527" y="1429085"/>
            <a:ext cx="2123769" cy="124412"/>
          </a:xfrm>
          <a:prstGeom prst="rect">
            <a:avLst/>
          </a:prstGeom>
          <a:solidFill>
            <a:srgbClr val="233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1B7F5D"/>
              </a:solidFill>
            </a:endParaRPr>
          </a:p>
        </p:txBody>
      </p:sp>
      <p:sp>
        <p:nvSpPr>
          <p:cNvPr id="19" name="Rectangle 18">
            <a:extLst>
              <a:ext uri="{FF2B5EF4-FFF2-40B4-BE49-F238E27FC236}">
                <a16:creationId xmlns:a16="http://schemas.microsoft.com/office/drawing/2014/main" id="{493AF7E0-4E81-76FF-A122-F290A576FD5E}"/>
              </a:ext>
            </a:extLst>
          </p:cNvPr>
          <p:cNvSpPr/>
          <p:nvPr/>
        </p:nvSpPr>
        <p:spPr>
          <a:xfrm>
            <a:off x="2762863" y="1429085"/>
            <a:ext cx="2123769" cy="124412"/>
          </a:xfrm>
          <a:prstGeom prst="rect">
            <a:avLst/>
          </a:prstGeom>
          <a:solidFill>
            <a:srgbClr val="3244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6CC58B5-A50C-773A-002A-BC5494A2CC7C}"/>
              </a:ext>
            </a:extLst>
          </p:cNvPr>
          <p:cNvSpPr/>
          <p:nvPr/>
        </p:nvSpPr>
        <p:spPr>
          <a:xfrm>
            <a:off x="5039030" y="1429085"/>
            <a:ext cx="2123769" cy="124412"/>
          </a:xfrm>
          <a:prstGeom prst="rect">
            <a:avLst/>
          </a:prstGeom>
          <a:solidFill>
            <a:srgbClr val="3C52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BB25263-F531-0549-92D4-EA4C0EC4ACC5}"/>
              </a:ext>
            </a:extLst>
          </p:cNvPr>
          <p:cNvSpPr/>
          <p:nvPr/>
        </p:nvSpPr>
        <p:spPr>
          <a:xfrm>
            <a:off x="9576620" y="1429085"/>
            <a:ext cx="2123769" cy="124412"/>
          </a:xfrm>
          <a:prstGeom prst="rect">
            <a:avLst/>
          </a:prstGeom>
          <a:solidFill>
            <a:srgbClr val="4C68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727C693-474A-24C0-2E40-E556C306F68E}"/>
              </a:ext>
            </a:extLst>
          </p:cNvPr>
          <p:cNvSpPr/>
          <p:nvPr/>
        </p:nvSpPr>
        <p:spPr>
          <a:xfrm>
            <a:off x="7305367" y="1429085"/>
            <a:ext cx="2123769" cy="124412"/>
          </a:xfrm>
          <a:prstGeom prst="rect">
            <a:avLst/>
          </a:prstGeom>
          <a:solidFill>
            <a:srgbClr val="3C52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64F130BD-55F3-29B0-DFCC-0C51A98CBB66}"/>
              </a:ext>
            </a:extLst>
          </p:cNvPr>
          <p:cNvSpPr txBox="1">
            <a:spLocks/>
          </p:cNvSpPr>
          <p:nvPr/>
        </p:nvSpPr>
        <p:spPr>
          <a:xfrm>
            <a:off x="557976" y="1644486"/>
            <a:ext cx="1944333" cy="61693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b="1" dirty="0">
                <a:solidFill>
                  <a:srgbClr val="233027"/>
                </a:solidFill>
                <a:latin typeface="Arial" panose="020B0604020202020204" pitchFamily="34" charset="0"/>
                <a:cs typeface="Arial" panose="020B0604020202020204" pitchFamily="34" charset="0"/>
              </a:rPr>
              <a:t>Introduction</a:t>
            </a:r>
            <a:endParaRPr lang="en-US" sz="1800" b="1" dirty="0">
              <a:solidFill>
                <a:srgbClr val="233027"/>
              </a:solidFill>
              <a:latin typeface="Arial" panose="020B0604020202020204" pitchFamily="34" charset="0"/>
              <a:cs typeface="Arial" panose="020B0604020202020204" pitchFamily="34" charset="0"/>
            </a:endParaRPr>
          </a:p>
        </p:txBody>
      </p:sp>
      <p:sp>
        <p:nvSpPr>
          <p:cNvPr id="24" name="Title 1">
            <a:extLst>
              <a:ext uri="{FF2B5EF4-FFF2-40B4-BE49-F238E27FC236}">
                <a16:creationId xmlns:a16="http://schemas.microsoft.com/office/drawing/2014/main" id="{11D5C2AF-AA36-CAB9-D929-ADC2AB21512A}"/>
              </a:ext>
            </a:extLst>
          </p:cNvPr>
          <p:cNvSpPr txBox="1">
            <a:spLocks/>
          </p:cNvSpPr>
          <p:nvPr/>
        </p:nvSpPr>
        <p:spPr>
          <a:xfrm>
            <a:off x="2852580" y="1644486"/>
            <a:ext cx="1944333" cy="61693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b="1" dirty="0">
                <a:solidFill>
                  <a:srgbClr val="324438"/>
                </a:solidFill>
                <a:latin typeface="Arial" panose="020B0604020202020204" pitchFamily="34" charset="0"/>
                <a:cs typeface="Arial" panose="020B0604020202020204" pitchFamily="34" charset="0"/>
              </a:rPr>
              <a:t>Objectives</a:t>
            </a:r>
            <a:endParaRPr lang="en-US" sz="1800" b="1" dirty="0">
              <a:solidFill>
                <a:srgbClr val="324438"/>
              </a:solidFill>
              <a:latin typeface="Arial" panose="020B0604020202020204" pitchFamily="34" charset="0"/>
              <a:cs typeface="Arial" panose="020B0604020202020204" pitchFamily="34" charset="0"/>
            </a:endParaRPr>
          </a:p>
        </p:txBody>
      </p:sp>
      <p:sp>
        <p:nvSpPr>
          <p:cNvPr id="25" name="Title 1">
            <a:extLst>
              <a:ext uri="{FF2B5EF4-FFF2-40B4-BE49-F238E27FC236}">
                <a16:creationId xmlns:a16="http://schemas.microsoft.com/office/drawing/2014/main" id="{8CE6F46D-53CD-640A-955A-B7CA80AEA0D2}"/>
              </a:ext>
            </a:extLst>
          </p:cNvPr>
          <p:cNvSpPr txBox="1">
            <a:spLocks/>
          </p:cNvSpPr>
          <p:nvPr/>
        </p:nvSpPr>
        <p:spPr>
          <a:xfrm>
            <a:off x="7395087" y="1644486"/>
            <a:ext cx="1944333" cy="61693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b="1" dirty="0">
                <a:solidFill>
                  <a:srgbClr val="3C5243"/>
                </a:solidFill>
                <a:latin typeface="Arial" panose="020B0604020202020204" pitchFamily="34" charset="0"/>
                <a:cs typeface="Arial" panose="020B0604020202020204" pitchFamily="34" charset="0"/>
              </a:rPr>
              <a:t>Scope</a:t>
            </a:r>
            <a:endParaRPr lang="en-US" sz="1800" b="1" dirty="0">
              <a:solidFill>
                <a:srgbClr val="3C5243"/>
              </a:solidFill>
              <a:latin typeface="Arial" panose="020B0604020202020204" pitchFamily="34" charset="0"/>
              <a:cs typeface="Arial" panose="020B0604020202020204" pitchFamily="34" charset="0"/>
            </a:endParaRPr>
          </a:p>
        </p:txBody>
      </p:sp>
      <p:sp>
        <p:nvSpPr>
          <p:cNvPr id="26" name="Title 1">
            <a:extLst>
              <a:ext uri="{FF2B5EF4-FFF2-40B4-BE49-F238E27FC236}">
                <a16:creationId xmlns:a16="http://schemas.microsoft.com/office/drawing/2014/main" id="{8329A684-7845-EB98-5702-F23E736D6DBD}"/>
              </a:ext>
            </a:extLst>
          </p:cNvPr>
          <p:cNvSpPr txBox="1">
            <a:spLocks/>
          </p:cNvSpPr>
          <p:nvPr/>
        </p:nvSpPr>
        <p:spPr>
          <a:xfrm>
            <a:off x="5140423" y="1644486"/>
            <a:ext cx="1944333" cy="61693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b="1" dirty="0">
                <a:solidFill>
                  <a:srgbClr val="3C5243"/>
                </a:solidFill>
                <a:latin typeface="Arial" panose="020B0604020202020204" pitchFamily="34" charset="0"/>
                <a:cs typeface="Arial" panose="020B0604020202020204" pitchFamily="34" charset="0"/>
              </a:rPr>
              <a:t>Solution</a:t>
            </a:r>
            <a:endParaRPr lang="en-US" sz="1800" b="1" dirty="0">
              <a:solidFill>
                <a:srgbClr val="3C5243"/>
              </a:solidFill>
              <a:latin typeface="Arial" panose="020B0604020202020204" pitchFamily="34" charset="0"/>
              <a:cs typeface="Arial" panose="020B0604020202020204" pitchFamily="34" charset="0"/>
            </a:endParaRPr>
          </a:p>
        </p:txBody>
      </p:sp>
      <p:sp>
        <p:nvSpPr>
          <p:cNvPr id="27" name="Title 1">
            <a:extLst>
              <a:ext uri="{FF2B5EF4-FFF2-40B4-BE49-F238E27FC236}">
                <a16:creationId xmlns:a16="http://schemas.microsoft.com/office/drawing/2014/main" id="{0D0A40B6-4A3A-D791-8105-6EDA8B69C27E}"/>
              </a:ext>
            </a:extLst>
          </p:cNvPr>
          <p:cNvSpPr txBox="1">
            <a:spLocks/>
          </p:cNvSpPr>
          <p:nvPr/>
        </p:nvSpPr>
        <p:spPr>
          <a:xfrm>
            <a:off x="9666337" y="1644486"/>
            <a:ext cx="1944333" cy="61693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b="1" dirty="0">
                <a:solidFill>
                  <a:srgbClr val="4C6855"/>
                </a:solidFill>
                <a:latin typeface="Arial" panose="020B0604020202020204" pitchFamily="34" charset="0"/>
                <a:cs typeface="Arial" panose="020B0604020202020204" pitchFamily="34" charset="0"/>
              </a:rPr>
              <a:t>What Comes Next</a:t>
            </a:r>
            <a:endParaRPr lang="en-US" sz="1800" b="1" dirty="0">
              <a:solidFill>
                <a:srgbClr val="4C6855"/>
              </a:solidFill>
              <a:latin typeface="Arial" panose="020B0604020202020204" pitchFamily="34" charset="0"/>
              <a:cs typeface="Arial" panose="020B0604020202020204" pitchFamily="34" charset="0"/>
            </a:endParaRPr>
          </a:p>
        </p:txBody>
      </p:sp>
      <p:sp>
        <p:nvSpPr>
          <p:cNvPr id="28" name="Title 1">
            <a:extLst>
              <a:ext uri="{FF2B5EF4-FFF2-40B4-BE49-F238E27FC236}">
                <a16:creationId xmlns:a16="http://schemas.microsoft.com/office/drawing/2014/main" id="{10D7C561-8609-1318-CBDE-103CAB8144B6}"/>
              </a:ext>
            </a:extLst>
          </p:cNvPr>
          <p:cNvSpPr txBox="1">
            <a:spLocks/>
          </p:cNvSpPr>
          <p:nvPr/>
        </p:nvSpPr>
        <p:spPr>
          <a:xfrm>
            <a:off x="557975" y="2351954"/>
            <a:ext cx="1944333" cy="326226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GB" sz="1400" dirty="0">
                <a:latin typeface="Arial" panose="020B0604020202020204" pitchFamily="34" charset="0"/>
                <a:cs typeface="Arial" panose="020B0604020202020204" pitchFamily="34" charset="0"/>
              </a:rPr>
              <a:t>This chapter provides a general overview on what this case study is about.</a:t>
            </a:r>
          </a:p>
          <a:p>
            <a:pPr>
              <a:lnSpc>
                <a:spcPct val="100000"/>
              </a:lnSpc>
            </a:pPr>
            <a:endParaRPr lang="en-GB" sz="1400" dirty="0">
              <a:latin typeface="Arial" panose="020B0604020202020204" pitchFamily="34" charset="0"/>
              <a:cs typeface="Arial" panose="020B0604020202020204" pitchFamily="34" charset="0"/>
            </a:endParaRPr>
          </a:p>
          <a:p>
            <a:pPr>
              <a:lnSpc>
                <a:spcPct val="100000"/>
              </a:lnSpc>
            </a:pPr>
            <a:r>
              <a:rPr lang="en-GB" sz="1400" dirty="0">
                <a:latin typeface="Arial" panose="020B0604020202020204" pitchFamily="34" charset="0"/>
                <a:cs typeface="Arial" panose="020B0604020202020204" pitchFamily="34" charset="0"/>
              </a:rPr>
              <a:t>It also covers a short analysis of the problems currently faced by </a:t>
            </a:r>
            <a:r>
              <a:rPr lang="en-GB" sz="1400" i="1" dirty="0">
                <a:latin typeface="Arial" panose="020B0604020202020204" pitchFamily="34" charset="0"/>
                <a:cs typeface="Arial" panose="020B0604020202020204" pitchFamily="34" charset="0"/>
              </a:rPr>
              <a:t>Just Hydroponics</a:t>
            </a:r>
            <a:r>
              <a:rPr lang="en-GB" sz="1400"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sp>
        <p:nvSpPr>
          <p:cNvPr id="29" name="Title 1">
            <a:extLst>
              <a:ext uri="{FF2B5EF4-FFF2-40B4-BE49-F238E27FC236}">
                <a16:creationId xmlns:a16="http://schemas.microsoft.com/office/drawing/2014/main" id="{567CE6A2-18D4-0AD1-B331-824A00F04CE6}"/>
              </a:ext>
            </a:extLst>
          </p:cNvPr>
          <p:cNvSpPr txBox="1">
            <a:spLocks/>
          </p:cNvSpPr>
          <p:nvPr/>
        </p:nvSpPr>
        <p:spPr>
          <a:xfrm>
            <a:off x="2852579" y="2347434"/>
            <a:ext cx="1944333" cy="32667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GB" sz="1400" dirty="0">
                <a:latin typeface="Arial" panose="020B0604020202020204" pitchFamily="34" charset="0"/>
                <a:cs typeface="Arial" panose="020B0604020202020204" pitchFamily="34" charset="0"/>
              </a:rPr>
              <a:t>This chapter covers the </a:t>
            </a:r>
            <a:r>
              <a:rPr lang="en-GB" sz="1400" b="1" dirty="0">
                <a:latin typeface="Arial" panose="020B0604020202020204" pitchFamily="34" charset="0"/>
                <a:cs typeface="Arial" panose="020B0604020202020204" pitchFamily="34" charset="0"/>
              </a:rPr>
              <a:t>research questions </a:t>
            </a:r>
            <a:r>
              <a:rPr lang="en-GB" sz="1400" dirty="0">
                <a:latin typeface="Arial" panose="020B0604020202020204" pitchFamily="34" charset="0"/>
                <a:cs typeface="Arial" panose="020B0604020202020204" pitchFamily="34" charset="0"/>
              </a:rPr>
              <a:t>of the case study.</a:t>
            </a:r>
          </a:p>
          <a:p>
            <a:pPr>
              <a:lnSpc>
                <a:spcPct val="100000"/>
              </a:lnSpc>
            </a:pPr>
            <a:endParaRPr lang="en-GB" sz="1400" dirty="0">
              <a:latin typeface="Arial" panose="020B0604020202020204" pitchFamily="34" charset="0"/>
              <a:cs typeface="Arial" panose="020B0604020202020204" pitchFamily="34" charset="0"/>
            </a:endParaRPr>
          </a:p>
          <a:p>
            <a:pPr>
              <a:lnSpc>
                <a:spcPct val="100000"/>
              </a:lnSpc>
            </a:pPr>
            <a:endParaRPr lang="en-GB" sz="1400" dirty="0">
              <a:latin typeface="Arial" panose="020B0604020202020204" pitchFamily="34" charset="0"/>
              <a:cs typeface="Arial" panose="020B0604020202020204" pitchFamily="34" charset="0"/>
            </a:endParaRPr>
          </a:p>
          <a:p>
            <a:pPr>
              <a:lnSpc>
                <a:spcPct val="100000"/>
              </a:lnSpc>
            </a:pPr>
            <a:r>
              <a:rPr lang="en-GB" sz="1400" dirty="0">
                <a:latin typeface="Arial" panose="020B0604020202020204" pitchFamily="34" charset="0"/>
                <a:cs typeface="Arial" panose="020B0604020202020204" pitchFamily="34" charset="0"/>
              </a:rPr>
              <a:t>It also covers the </a:t>
            </a:r>
            <a:r>
              <a:rPr lang="en-GB" sz="1400" b="1" dirty="0">
                <a:latin typeface="Arial" panose="020B0604020202020204" pitchFamily="34" charset="0"/>
                <a:cs typeface="Arial" panose="020B0604020202020204" pitchFamily="34" charset="0"/>
              </a:rPr>
              <a:t>aims and benefits </a:t>
            </a:r>
            <a:r>
              <a:rPr lang="en-GB" sz="1400" dirty="0">
                <a:latin typeface="Arial" panose="020B0604020202020204" pitchFamily="34" charset="0"/>
                <a:cs typeface="Arial" panose="020B0604020202020204" pitchFamily="34" charset="0"/>
              </a:rPr>
              <a:t>of the case study.</a:t>
            </a:r>
            <a:endParaRPr lang="en-US" sz="1400" dirty="0">
              <a:latin typeface="Arial" panose="020B0604020202020204" pitchFamily="34" charset="0"/>
              <a:cs typeface="Arial" panose="020B0604020202020204" pitchFamily="34" charset="0"/>
            </a:endParaRPr>
          </a:p>
        </p:txBody>
      </p:sp>
      <p:sp>
        <p:nvSpPr>
          <p:cNvPr id="33" name="Title 1">
            <a:extLst>
              <a:ext uri="{FF2B5EF4-FFF2-40B4-BE49-F238E27FC236}">
                <a16:creationId xmlns:a16="http://schemas.microsoft.com/office/drawing/2014/main" id="{63168C01-0FC8-411F-AB75-900B9ABFCD52}"/>
              </a:ext>
            </a:extLst>
          </p:cNvPr>
          <p:cNvSpPr txBox="1">
            <a:spLocks/>
          </p:cNvSpPr>
          <p:nvPr/>
        </p:nvSpPr>
        <p:spPr>
          <a:xfrm>
            <a:off x="7395086" y="2347434"/>
            <a:ext cx="1944333" cy="32667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GB" sz="1400" dirty="0">
                <a:latin typeface="Arial" panose="020B0604020202020204" pitchFamily="34" charset="0"/>
                <a:cs typeface="Arial" panose="020B0604020202020204" pitchFamily="34" charset="0"/>
              </a:rPr>
              <a:t>This chapter explains the limitations of this case study.</a:t>
            </a:r>
          </a:p>
          <a:p>
            <a:pPr>
              <a:lnSpc>
                <a:spcPct val="100000"/>
              </a:lnSpc>
            </a:pPr>
            <a:endParaRPr lang="en-GB" sz="1400" dirty="0">
              <a:latin typeface="Arial" panose="020B0604020202020204" pitchFamily="34" charset="0"/>
              <a:cs typeface="Arial" panose="020B0604020202020204" pitchFamily="34" charset="0"/>
            </a:endParaRPr>
          </a:p>
          <a:p>
            <a:pPr>
              <a:lnSpc>
                <a:spcPct val="100000"/>
              </a:lnSpc>
            </a:pPr>
            <a:r>
              <a:rPr lang="en-GB" sz="1400" dirty="0">
                <a:latin typeface="Arial" panose="020B0604020202020204" pitchFamily="34" charset="0"/>
                <a:cs typeface="Arial" panose="020B0604020202020204" pitchFamily="34" charset="0"/>
              </a:rPr>
              <a:t>It covers what are strictly included and what are not within this case study.</a:t>
            </a:r>
            <a:endParaRPr lang="en-US" sz="1400" dirty="0">
              <a:latin typeface="Arial" panose="020B0604020202020204" pitchFamily="34" charset="0"/>
              <a:cs typeface="Arial" panose="020B0604020202020204" pitchFamily="34" charset="0"/>
            </a:endParaRPr>
          </a:p>
        </p:txBody>
      </p:sp>
      <p:sp>
        <p:nvSpPr>
          <p:cNvPr id="34" name="Title 1">
            <a:extLst>
              <a:ext uri="{FF2B5EF4-FFF2-40B4-BE49-F238E27FC236}">
                <a16:creationId xmlns:a16="http://schemas.microsoft.com/office/drawing/2014/main" id="{8111AB0C-ECA8-AE64-5495-871D3936CB66}"/>
              </a:ext>
            </a:extLst>
          </p:cNvPr>
          <p:cNvSpPr txBox="1">
            <a:spLocks/>
          </p:cNvSpPr>
          <p:nvPr/>
        </p:nvSpPr>
        <p:spPr>
          <a:xfrm>
            <a:off x="5140422" y="2347433"/>
            <a:ext cx="1944333" cy="326678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GB" sz="1400" dirty="0">
                <a:latin typeface="Arial" panose="020B0604020202020204" pitchFamily="34" charset="0"/>
                <a:cs typeface="Arial" panose="020B0604020202020204" pitchFamily="34" charset="0"/>
              </a:rPr>
              <a:t>This chapter delivers a general overview of what the proposed solution is.</a:t>
            </a:r>
          </a:p>
          <a:p>
            <a:pPr>
              <a:lnSpc>
                <a:spcPct val="100000"/>
              </a:lnSpc>
            </a:pPr>
            <a:endParaRPr lang="en-GB" sz="1400" dirty="0">
              <a:latin typeface="Arial" panose="020B0604020202020204" pitchFamily="34" charset="0"/>
              <a:cs typeface="Arial" panose="020B0604020202020204" pitchFamily="34" charset="0"/>
            </a:endParaRPr>
          </a:p>
          <a:p>
            <a:pPr>
              <a:lnSpc>
                <a:spcPct val="100000"/>
              </a:lnSpc>
            </a:pPr>
            <a:r>
              <a:rPr lang="en-GB" sz="1400" dirty="0">
                <a:latin typeface="Arial" panose="020B0604020202020204" pitchFamily="34" charset="0"/>
                <a:cs typeface="Arial" panose="020B0604020202020204" pitchFamily="34" charset="0"/>
              </a:rPr>
              <a:t>It covers the main components that make up the solution.</a:t>
            </a:r>
            <a:endParaRPr lang="en-US" sz="1400" dirty="0">
              <a:latin typeface="Arial" panose="020B0604020202020204" pitchFamily="34" charset="0"/>
              <a:cs typeface="Arial" panose="020B0604020202020204" pitchFamily="34" charset="0"/>
            </a:endParaRPr>
          </a:p>
        </p:txBody>
      </p:sp>
      <p:sp>
        <p:nvSpPr>
          <p:cNvPr id="35" name="Title 1">
            <a:extLst>
              <a:ext uri="{FF2B5EF4-FFF2-40B4-BE49-F238E27FC236}">
                <a16:creationId xmlns:a16="http://schemas.microsoft.com/office/drawing/2014/main" id="{6CDC96E6-320C-F161-4F41-95CF6A0C22F2}"/>
              </a:ext>
            </a:extLst>
          </p:cNvPr>
          <p:cNvSpPr txBox="1">
            <a:spLocks/>
          </p:cNvSpPr>
          <p:nvPr/>
        </p:nvSpPr>
        <p:spPr>
          <a:xfrm>
            <a:off x="9666336" y="2347432"/>
            <a:ext cx="1944333" cy="32539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GB" sz="1400" dirty="0">
                <a:latin typeface="Arial" panose="020B0604020202020204" pitchFamily="34" charset="0"/>
                <a:cs typeface="Arial" panose="020B0604020202020204" pitchFamily="34" charset="0"/>
              </a:rPr>
              <a:t>This chapter will explain about my plans for the second semester of my thesis writing.</a:t>
            </a:r>
          </a:p>
        </p:txBody>
      </p:sp>
      <p:sp>
        <p:nvSpPr>
          <p:cNvPr id="5" name="Slide Number Placeholder 4">
            <a:extLst>
              <a:ext uri="{FF2B5EF4-FFF2-40B4-BE49-F238E27FC236}">
                <a16:creationId xmlns:a16="http://schemas.microsoft.com/office/drawing/2014/main" id="{F9B55903-F843-907B-1540-40B61483B620}"/>
              </a:ext>
            </a:extLst>
          </p:cNvPr>
          <p:cNvSpPr>
            <a:spLocks noGrp="1"/>
          </p:cNvSpPr>
          <p:nvPr>
            <p:ph type="sldNum" sz="quarter" idx="12"/>
          </p:nvPr>
        </p:nvSpPr>
        <p:spPr/>
        <p:txBody>
          <a:bodyPr/>
          <a:lstStyle/>
          <a:p>
            <a:fld id="{8E0BEACF-5B75-46B8-B636-42FD633C890F}" type="slidenum">
              <a:rPr lang="en-US" smtClean="0"/>
              <a:t>2</a:t>
            </a:fld>
            <a:endParaRPr lang="en-US"/>
          </a:p>
        </p:txBody>
      </p:sp>
    </p:spTree>
    <p:extLst>
      <p:ext uri="{BB962C8B-B14F-4D97-AF65-F5344CB8AC3E}">
        <p14:creationId xmlns:p14="http://schemas.microsoft.com/office/powerpoint/2010/main" val="493473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1F6C83-4AB0-75C0-3AA2-F7DCD68A011B}"/>
              </a:ext>
            </a:extLst>
          </p:cNvPr>
          <p:cNvSpPr/>
          <p:nvPr/>
        </p:nvSpPr>
        <p:spPr>
          <a:xfrm>
            <a:off x="0" y="1782813"/>
            <a:ext cx="12198350" cy="3292373"/>
          </a:xfrm>
          <a:prstGeom prst="rect">
            <a:avLst/>
          </a:prstGeom>
          <a:solidFill>
            <a:srgbClr val="217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0345A-2852-DD49-A62D-CC5131B290DD}"/>
              </a:ext>
            </a:extLst>
          </p:cNvPr>
          <p:cNvSpPr>
            <a:spLocks noGrp="1"/>
          </p:cNvSpPr>
          <p:nvPr>
            <p:ph type="title"/>
          </p:nvPr>
        </p:nvSpPr>
        <p:spPr>
          <a:xfrm>
            <a:off x="1808348" y="2722250"/>
            <a:ext cx="9918159" cy="707803"/>
          </a:xfrm>
        </p:spPr>
        <p:txBody>
          <a:bodyPr>
            <a:normAutofit/>
          </a:bodyPr>
          <a:lstStyle/>
          <a:p>
            <a:r>
              <a:rPr lang="en-GB" sz="3000" b="1" dirty="0">
                <a:solidFill>
                  <a:srgbClr val="E2F0D9"/>
                </a:solidFill>
                <a:latin typeface="Arial" panose="020B0604020202020204" pitchFamily="34" charset="0"/>
                <a:cs typeface="Arial" panose="020B0604020202020204" pitchFamily="34" charset="0"/>
              </a:rPr>
              <a:t>Scope</a:t>
            </a:r>
            <a:endParaRPr lang="en-US" sz="3000" b="1" dirty="0">
              <a:solidFill>
                <a:srgbClr val="E2F0D9"/>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F79C68AD-12C5-BC29-5E8F-39DAF54A77D4}"/>
              </a:ext>
            </a:extLst>
          </p:cNvPr>
          <p:cNvSpPr>
            <a:spLocks noGrp="1"/>
          </p:cNvSpPr>
          <p:nvPr>
            <p:ph type="body" idx="1"/>
          </p:nvPr>
        </p:nvSpPr>
        <p:spPr>
          <a:xfrm>
            <a:off x="1808349" y="3430171"/>
            <a:ext cx="9918160" cy="498146"/>
          </a:xfrm>
        </p:spPr>
        <p:txBody>
          <a:bodyPr>
            <a:normAutofit/>
          </a:bodyPr>
          <a:lstStyle/>
          <a:p>
            <a:r>
              <a:rPr lang="en-GB" sz="1800" dirty="0">
                <a:solidFill>
                  <a:srgbClr val="C3E1B1"/>
                </a:solidFill>
              </a:rPr>
              <a:t>Case Study Limitations</a:t>
            </a:r>
            <a:endParaRPr lang="en-US" sz="1800" dirty="0">
              <a:solidFill>
                <a:srgbClr val="C3E1B1"/>
              </a:solidFill>
            </a:endParaRPr>
          </a:p>
        </p:txBody>
      </p:sp>
      <p:sp>
        <p:nvSpPr>
          <p:cNvPr id="5" name="Rectangle 4">
            <a:extLst>
              <a:ext uri="{FF2B5EF4-FFF2-40B4-BE49-F238E27FC236}">
                <a16:creationId xmlns:a16="http://schemas.microsoft.com/office/drawing/2014/main" id="{CAD5DEB2-8861-8657-D1A9-029D5C331A1E}"/>
              </a:ext>
            </a:extLst>
          </p:cNvPr>
          <p:cNvSpPr/>
          <p:nvPr/>
        </p:nvSpPr>
        <p:spPr>
          <a:xfrm>
            <a:off x="4896464" y="0"/>
            <a:ext cx="7301885" cy="1782813"/>
          </a:xfrm>
          <a:prstGeom prst="rect">
            <a:avLst/>
          </a:prstGeom>
          <a:solidFill>
            <a:srgbClr val="233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6AE9C8-C88E-2A43-22BC-E79D2166A314}"/>
              </a:ext>
            </a:extLst>
          </p:cNvPr>
          <p:cNvSpPr/>
          <p:nvPr/>
        </p:nvSpPr>
        <p:spPr>
          <a:xfrm>
            <a:off x="1" y="5075186"/>
            <a:ext cx="4896464" cy="1782814"/>
          </a:xfrm>
          <a:prstGeom prst="rect">
            <a:avLst/>
          </a:prstGeom>
          <a:solidFill>
            <a:srgbClr val="233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06E0E0D-164C-FC86-BD9E-12A00608CA34}"/>
              </a:ext>
            </a:extLst>
          </p:cNvPr>
          <p:cNvSpPr/>
          <p:nvPr/>
        </p:nvSpPr>
        <p:spPr>
          <a:xfrm>
            <a:off x="4896464" y="5075186"/>
            <a:ext cx="2553211" cy="1782814"/>
          </a:xfrm>
          <a:prstGeom prst="rect">
            <a:avLst/>
          </a:prstGeom>
          <a:solidFill>
            <a:srgbClr val="3C52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1C4A399-E0C5-42BD-8747-33CB99260227}"/>
              </a:ext>
            </a:extLst>
          </p:cNvPr>
          <p:cNvSpPr txBox="1">
            <a:spLocks/>
          </p:cNvSpPr>
          <p:nvPr/>
        </p:nvSpPr>
        <p:spPr>
          <a:xfrm>
            <a:off x="465491" y="2722251"/>
            <a:ext cx="1342858" cy="120606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GB" sz="7500" dirty="0">
                <a:solidFill>
                  <a:schemeClr val="accent6">
                    <a:lumMod val="20000"/>
                    <a:lumOff val="80000"/>
                  </a:schemeClr>
                </a:solidFill>
                <a:latin typeface="Arial" panose="020B0604020202020204" pitchFamily="34" charset="0"/>
                <a:cs typeface="Arial" panose="020B0604020202020204" pitchFamily="34" charset="0"/>
              </a:rPr>
              <a:t>04</a:t>
            </a:r>
            <a:endParaRPr lang="en-US" sz="7500" dirty="0">
              <a:solidFill>
                <a:schemeClr val="accent6">
                  <a:lumMod val="20000"/>
                  <a:lumOff val="80000"/>
                </a:schemeClr>
              </a:solidFill>
              <a:latin typeface="Arial" panose="020B0604020202020204" pitchFamily="34" charset="0"/>
              <a:cs typeface="Arial" panose="020B0604020202020204" pitchFamily="34" charset="0"/>
            </a:endParaRPr>
          </a:p>
        </p:txBody>
      </p:sp>
      <p:pic>
        <p:nvPicPr>
          <p:cNvPr id="9" name="Picture 8" descr="A black background with red and blue text&#10;&#10;Description automatically generated">
            <a:extLst>
              <a:ext uri="{FF2B5EF4-FFF2-40B4-BE49-F238E27FC236}">
                <a16:creationId xmlns:a16="http://schemas.microsoft.com/office/drawing/2014/main" id="{8E3029AF-8574-BA3F-ADCB-5F7699E6B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2087" y="5505053"/>
            <a:ext cx="2857500" cy="914400"/>
          </a:xfrm>
          <a:prstGeom prst="rect">
            <a:avLst/>
          </a:prstGeom>
          <a:effectLst>
            <a:outerShdw blurRad="152400" dist="317500" dir="5400000" sx="90000" sy="-19000" rotWithShape="0">
              <a:prstClr val="black">
                <a:alpha val="15000"/>
              </a:prstClr>
            </a:outerShdw>
          </a:effectLst>
        </p:spPr>
      </p:pic>
      <p:pic>
        <p:nvPicPr>
          <p:cNvPr id="14" name="Picture 13" descr="A green and black arrows&#10;&#10;Description automatically generated">
            <a:extLst>
              <a:ext uri="{FF2B5EF4-FFF2-40B4-BE49-F238E27FC236}">
                <a16:creationId xmlns:a16="http://schemas.microsoft.com/office/drawing/2014/main" id="{4D83CAA9-A3FF-53A5-D5DE-DC568782AD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7402" y="2118347"/>
            <a:ext cx="2540948" cy="2621305"/>
          </a:xfrm>
          <a:prstGeom prst="rect">
            <a:avLst/>
          </a:prstGeom>
        </p:spPr>
      </p:pic>
      <p:sp>
        <p:nvSpPr>
          <p:cNvPr id="10" name="Slide Number Placeholder 9">
            <a:extLst>
              <a:ext uri="{FF2B5EF4-FFF2-40B4-BE49-F238E27FC236}">
                <a16:creationId xmlns:a16="http://schemas.microsoft.com/office/drawing/2014/main" id="{760C8710-8C44-07A7-6E31-5F7725AE2A32}"/>
              </a:ext>
            </a:extLst>
          </p:cNvPr>
          <p:cNvSpPr>
            <a:spLocks noGrp="1"/>
          </p:cNvSpPr>
          <p:nvPr>
            <p:ph type="sldNum" sz="quarter" idx="12"/>
          </p:nvPr>
        </p:nvSpPr>
        <p:spPr/>
        <p:txBody>
          <a:bodyPr/>
          <a:lstStyle/>
          <a:p>
            <a:fld id="{8E0BEACF-5B75-46B8-B636-42FD633C890F}" type="slidenum">
              <a:rPr lang="en-US" smtClean="0"/>
              <a:t>20</a:t>
            </a:fld>
            <a:endParaRPr lang="en-US"/>
          </a:p>
        </p:txBody>
      </p:sp>
    </p:spTree>
    <p:extLst>
      <p:ext uri="{BB962C8B-B14F-4D97-AF65-F5344CB8AC3E}">
        <p14:creationId xmlns:p14="http://schemas.microsoft.com/office/powerpoint/2010/main" val="718909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A657DD-9995-FCAB-A241-90357BF74ACA}"/>
              </a:ext>
            </a:extLst>
          </p:cNvPr>
          <p:cNvSpPr/>
          <p:nvPr/>
        </p:nvSpPr>
        <p:spPr>
          <a:xfrm>
            <a:off x="0" y="1429084"/>
            <a:ext cx="12192000" cy="54289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1517A5-7F4A-DE5C-7942-7BB8C528AD3E}"/>
              </a:ext>
            </a:extLst>
          </p:cNvPr>
          <p:cNvSpPr>
            <a:spLocks noGrp="1"/>
          </p:cNvSpPr>
          <p:nvPr>
            <p:ph idx="1"/>
          </p:nvPr>
        </p:nvSpPr>
        <p:spPr>
          <a:xfrm>
            <a:off x="427703" y="1828800"/>
            <a:ext cx="11336594" cy="3991897"/>
          </a:xfrm>
        </p:spPr>
        <p:txBody>
          <a:bodyPr>
            <a:noAutofit/>
          </a:bodyPr>
          <a:lstStyle/>
          <a:p>
            <a:pPr marL="285750" indent="-285750" algn="just">
              <a:lnSpc>
                <a:spcPct val="150000"/>
              </a:lnSpc>
              <a:buFont typeface="+mj-lt"/>
              <a:buAutoNum type="alphaLcPeriod"/>
            </a:pPr>
            <a:r>
              <a:rPr lang="en-US" sz="1600" dirty="0">
                <a:effectLst/>
                <a:latin typeface="Arial" panose="020B0604020202020204" pitchFamily="34" charset="0"/>
                <a:ea typeface="Calibri" panose="020F0502020204030204" pitchFamily="34" charset="0"/>
                <a:cs typeface="Arial" panose="020B0604020202020204" pitchFamily="34" charset="0"/>
              </a:rPr>
              <a:t>The capability of the device will be strictly limited to monitoring environmental variables. It will not be able to perform any actions that can directly influence the hydroponic farm.</a:t>
            </a:r>
          </a:p>
          <a:p>
            <a:pPr marL="285750" indent="-285750" algn="just">
              <a:lnSpc>
                <a:spcPct val="150000"/>
              </a:lnSpc>
              <a:buFont typeface="+mj-lt"/>
              <a:buAutoNum type="alphaLcPeriod"/>
            </a:pPr>
            <a:r>
              <a:rPr lang="en-US" sz="1600" dirty="0">
                <a:effectLst/>
                <a:latin typeface="Arial" panose="020B0604020202020204" pitchFamily="34" charset="0"/>
                <a:ea typeface="Calibri" panose="020F0502020204030204" pitchFamily="34" charset="0"/>
                <a:cs typeface="Arial" panose="020B0604020202020204" pitchFamily="34" charset="0"/>
              </a:rPr>
              <a:t>The environmental variables stated in point (a) will be limited to six:</a:t>
            </a:r>
          </a:p>
          <a:p>
            <a:pPr lvl="1" algn="just">
              <a:lnSpc>
                <a:spcPct val="150000"/>
              </a:lnSpc>
              <a:buFont typeface="+mj-lt"/>
              <a:buAutoNum type="alphaLcPeriod"/>
            </a:pPr>
            <a:r>
              <a:rPr lang="en-US" sz="1600" dirty="0">
                <a:effectLst/>
                <a:latin typeface="Arial" panose="020B0604020202020204" pitchFamily="34" charset="0"/>
                <a:ea typeface="Calibri" panose="020F0502020204030204" pitchFamily="34" charset="0"/>
                <a:cs typeface="Arial" panose="020B0604020202020204" pitchFamily="34" charset="0"/>
              </a:rPr>
              <a:t>Water Temperature</a:t>
            </a:r>
          </a:p>
          <a:p>
            <a:pPr lvl="1" algn="just">
              <a:lnSpc>
                <a:spcPct val="150000"/>
              </a:lnSpc>
              <a:buFont typeface="+mj-lt"/>
              <a:buAutoNum type="alphaLcPeriod"/>
            </a:pPr>
            <a:r>
              <a:rPr lang="en-US" sz="1600" dirty="0">
                <a:effectLst/>
                <a:latin typeface="Arial" panose="020B0604020202020204" pitchFamily="34" charset="0"/>
                <a:ea typeface="Calibri" panose="020F0502020204030204" pitchFamily="34" charset="0"/>
                <a:cs typeface="Arial" panose="020B0604020202020204" pitchFamily="34" charset="0"/>
              </a:rPr>
              <a:t>Air Temperature</a:t>
            </a:r>
          </a:p>
          <a:p>
            <a:pPr lvl="1" algn="just">
              <a:lnSpc>
                <a:spcPct val="150000"/>
              </a:lnSpc>
              <a:buFont typeface="+mj-lt"/>
              <a:buAutoNum type="alphaLcPeriod"/>
            </a:pPr>
            <a:r>
              <a:rPr lang="en-US" sz="1600" dirty="0">
                <a:effectLst/>
                <a:latin typeface="Arial" panose="020B0604020202020204" pitchFamily="34" charset="0"/>
                <a:ea typeface="Calibri" panose="020F0502020204030204" pitchFamily="34" charset="0"/>
                <a:cs typeface="Arial" panose="020B0604020202020204" pitchFamily="34" charset="0"/>
              </a:rPr>
              <a:t>Humidity</a:t>
            </a:r>
          </a:p>
          <a:p>
            <a:pPr lvl="1" algn="just">
              <a:lnSpc>
                <a:spcPct val="150000"/>
              </a:lnSpc>
              <a:buFont typeface="+mj-lt"/>
              <a:buAutoNum type="alphaLcPeriod"/>
            </a:pPr>
            <a:r>
              <a:rPr lang="en-US" sz="1600" dirty="0">
                <a:effectLst/>
                <a:latin typeface="Arial" panose="020B0604020202020204" pitchFamily="34" charset="0"/>
                <a:ea typeface="Calibri" panose="020F0502020204030204" pitchFamily="34" charset="0"/>
                <a:cs typeface="Arial" panose="020B0604020202020204" pitchFamily="34" charset="0"/>
              </a:rPr>
              <a:t>CO</a:t>
            </a:r>
            <a:r>
              <a:rPr lang="en-US" sz="1600" baseline="-25000" dirty="0">
                <a:effectLst/>
                <a:latin typeface="Arial" panose="020B0604020202020204" pitchFamily="34" charset="0"/>
                <a:ea typeface="Calibri" panose="020F0502020204030204" pitchFamily="34" charset="0"/>
                <a:cs typeface="Arial" panose="020B0604020202020204" pitchFamily="34" charset="0"/>
              </a:rPr>
              <a:t>2</a:t>
            </a:r>
            <a:r>
              <a:rPr lang="en-US" sz="1600" dirty="0">
                <a:effectLst/>
                <a:latin typeface="Arial" panose="020B0604020202020204" pitchFamily="34" charset="0"/>
                <a:ea typeface="Calibri" panose="020F0502020204030204" pitchFamily="34" charset="0"/>
                <a:cs typeface="Arial" panose="020B0604020202020204" pitchFamily="34" charset="0"/>
              </a:rPr>
              <a:t> Levels</a:t>
            </a:r>
          </a:p>
          <a:p>
            <a:pPr lvl="1" algn="just">
              <a:lnSpc>
                <a:spcPct val="150000"/>
              </a:lnSpc>
              <a:buFont typeface="+mj-lt"/>
              <a:buAutoNum type="alphaLcPeriod"/>
            </a:pPr>
            <a:r>
              <a:rPr lang="en-US" sz="1600" dirty="0">
                <a:effectLst/>
                <a:latin typeface="Arial" panose="020B0604020202020204" pitchFamily="34" charset="0"/>
                <a:ea typeface="Calibri" panose="020F0502020204030204" pitchFamily="34" charset="0"/>
                <a:cs typeface="Arial" panose="020B0604020202020204" pitchFamily="34" charset="0"/>
              </a:rPr>
              <a:t>pH Levels</a:t>
            </a:r>
          </a:p>
          <a:p>
            <a:pPr lvl="1" algn="just">
              <a:lnSpc>
                <a:spcPct val="150000"/>
              </a:lnSpc>
              <a:spcAft>
                <a:spcPts val="800"/>
              </a:spcAft>
              <a:buFont typeface="+mj-lt"/>
              <a:buAutoNum type="alphaLcPeriod"/>
            </a:pPr>
            <a:r>
              <a:rPr lang="en-US" sz="1600" dirty="0">
                <a:effectLst/>
                <a:latin typeface="Arial" panose="020B0604020202020204" pitchFamily="34" charset="0"/>
                <a:ea typeface="Calibri" panose="020F0502020204030204" pitchFamily="34" charset="0"/>
                <a:cs typeface="Arial" panose="020B0604020202020204" pitchFamily="34" charset="0"/>
              </a:rPr>
              <a:t>Nutrient </a:t>
            </a:r>
            <a:r>
              <a:rPr lang="en-US" sz="1600" dirty="0">
                <a:latin typeface="Arial" panose="020B0604020202020204" pitchFamily="34" charset="0"/>
                <a:ea typeface="Calibri" panose="020F0502020204030204" pitchFamily="34" charset="0"/>
                <a:cs typeface="Arial" panose="020B0604020202020204" pitchFamily="34" charset="0"/>
              </a:rPr>
              <a:t>Levels</a:t>
            </a:r>
            <a:endParaRPr lang="en-US" sz="1600" dirty="0">
              <a:effectLst/>
              <a:latin typeface="Arial" panose="020B0604020202020204" pitchFamily="34" charset="0"/>
              <a:ea typeface="Calibri" panose="020F0502020204030204" pitchFamily="34" charset="0"/>
              <a:cs typeface="Arial" panose="020B0604020202020204" pitchFamily="34" charset="0"/>
            </a:endParaRPr>
          </a:p>
        </p:txBody>
      </p:sp>
      <p:sp>
        <p:nvSpPr>
          <p:cNvPr id="5" name="Title 1">
            <a:extLst>
              <a:ext uri="{FF2B5EF4-FFF2-40B4-BE49-F238E27FC236}">
                <a16:creationId xmlns:a16="http://schemas.microsoft.com/office/drawing/2014/main" id="{300AA271-5801-D39C-AC16-9774B59DD5BB}"/>
              </a:ext>
            </a:extLst>
          </p:cNvPr>
          <p:cNvSpPr txBox="1">
            <a:spLocks/>
          </p:cNvSpPr>
          <p:nvPr/>
        </p:nvSpPr>
        <p:spPr>
          <a:xfrm>
            <a:off x="412954" y="432792"/>
            <a:ext cx="9918159" cy="49814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latin typeface="Arial" panose="020B0604020202020204" pitchFamily="34" charset="0"/>
                <a:cs typeface="Arial" panose="020B0604020202020204" pitchFamily="34" charset="0"/>
              </a:rPr>
              <a:t>Scope</a:t>
            </a:r>
            <a:endParaRPr lang="en-US" sz="2800" b="1" dirty="0">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20E56F8B-5F42-ECF0-67D9-B30576FE2CB2}"/>
              </a:ext>
            </a:extLst>
          </p:cNvPr>
          <p:cNvSpPr txBox="1">
            <a:spLocks/>
          </p:cNvSpPr>
          <p:nvPr/>
        </p:nvSpPr>
        <p:spPr>
          <a:xfrm>
            <a:off x="412954" y="930939"/>
            <a:ext cx="9918160" cy="4981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Arduino</a:t>
            </a:r>
            <a:endParaRPr lang="en-US" sz="1800" dirty="0"/>
          </a:p>
        </p:txBody>
      </p:sp>
      <p:pic>
        <p:nvPicPr>
          <p:cNvPr id="7" name="Picture 6" descr="A black background with red and blue text&#10;&#10;Description automatically generated">
            <a:extLst>
              <a:ext uri="{FF2B5EF4-FFF2-40B4-BE49-F238E27FC236}">
                <a16:creationId xmlns:a16="http://schemas.microsoft.com/office/drawing/2014/main" id="{9B8CC947-CC49-569A-7926-68B8498CA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40" y="5931804"/>
            <a:ext cx="2276169" cy="728374"/>
          </a:xfrm>
          <a:prstGeom prst="rect">
            <a:avLst/>
          </a:prstGeom>
          <a:effectLst>
            <a:outerShdw blurRad="152400" dist="317500" dir="5400000" sx="90000" sy="-19000" rotWithShape="0">
              <a:prstClr val="black">
                <a:alpha val="15000"/>
              </a:prstClr>
            </a:outerShdw>
          </a:effectLst>
        </p:spPr>
      </p:pic>
      <p:sp>
        <p:nvSpPr>
          <p:cNvPr id="2" name="Slide Number Placeholder 1">
            <a:extLst>
              <a:ext uri="{FF2B5EF4-FFF2-40B4-BE49-F238E27FC236}">
                <a16:creationId xmlns:a16="http://schemas.microsoft.com/office/drawing/2014/main" id="{23509C6A-DFE6-F718-5348-EB0CE63AE810}"/>
              </a:ext>
            </a:extLst>
          </p:cNvPr>
          <p:cNvSpPr>
            <a:spLocks noGrp="1"/>
          </p:cNvSpPr>
          <p:nvPr>
            <p:ph type="sldNum" sz="quarter" idx="12"/>
          </p:nvPr>
        </p:nvSpPr>
        <p:spPr/>
        <p:txBody>
          <a:bodyPr/>
          <a:lstStyle/>
          <a:p>
            <a:fld id="{8E0BEACF-5B75-46B8-B636-42FD633C890F}" type="slidenum">
              <a:rPr lang="en-US" smtClean="0"/>
              <a:t>21</a:t>
            </a:fld>
            <a:endParaRPr lang="en-US"/>
          </a:p>
        </p:txBody>
      </p:sp>
    </p:spTree>
    <p:extLst>
      <p:ext uri="{BB962C8B-B14F-4D97-AF65-F5344CB8AC3E}">
        <p14:creationId xmlns:p14="http://schemas.microsoft.com/office/powerpoint/2010/main" val="1119674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A657DD-9995-FCAB-A241-90357BF74ACA}"/>
              </a:ext>
            </a:extLst>
          </p:cNvPr>
          <p:cNvSpPr/>
          <p:nvPr/>
        </p:nvSpPr>
        <p:spPr>
          <a:xfrm>
            <a:off x="0" y="1429084"/>
            <a:ext cx="12192000" cy="54289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1517A5-7F4A-DE5C-7942-7BB8C528AD3E}"/>
              </a:ext>
            </a:extLst>
          </p:cNvPr>
          <p:cNvSpPr>
            <a:spLocks noGrp="1"/>
          </p:cNvSpPr>
          <p:nvPr>
            <p:ph idx="1"/>
          </p:nvPr>
        </p:nvSpPr>
        <p:spPr>
          <a:xfrm>
            <a:off x="427703" y="1828800"/>
            <a:ext cx="11336594" cy="3991897"/>
          </a:xfrm>
        </p:spPr>
        <p:txBody>
          <a:bodyPr>
            <a:noAutofit/>
          </a:bodyPr>
          <a:lstStyle/>
          <a:p>
            <a:pPr marL="742950" lvl="1" indent="-285750" algn="just">
              <a:lnSpc>
                <a:spcPct val="150000"/>
              </a:lnSpc>
              <a:buFont typeface="+mj-lt"/>
              <a:buAutoNum type="alphaLcPeriod"/>
            </a:pPr>
            <a:r>
              <a:rPr lang="en-US" sz="1600" dirty="0">
                <a:effectLst/>
                <a:latin typeface="Arial" panose="020B0604020202020204" pitchFamily="34" charset="0"/>
                <a:ea typeface="Calibri" panose="020F0502020204030204" pitchFamily="34" charset="0"/>
                <a:cs typeface="Arial" panose="020B0604020202020204" pitchFamily="34" charset="0"/>
              </a:rPr>
              <a:t>In its role as a terminal for users, the web application will have a user interface.</a:t>
            </a:r>
          </a:p>
          <a:p>
            <a:pPr marL="1143000" lvl="2" indent="-228600" algn="just">
              <a:lnSpc>
                <a:spcPct val="150000"/>
              </a:lnSpc>
              <a:buFont typeface="+mj-lt"/>
              <a:buAutoNum type="romanLcPeriod"/>
            </a:pPr>
            <a:r>
              <a:rPr lang="en-US" sz="1600" dirty="0">
                <a:effectLst/>
                <a:latin typeface="Arial" panose="020B0604020202020204" pitchFamily="34" charset="0"/>
                <a:ea typeface="Calibri" panose="020F0502020204030204" pitchFamily="34" charset="0"/>
                <a:cs typeface="Arial" panose="020B0604020202020204" pitchFamily="34" charset="0"/>
              </a:rPr>
              <a:t>The user interface will be able to display data collected from the Arduino.</a:t>
            </a:r>
          </a:p>
          <a:p>
            <a:pPr marL="1143000" lvl="2" indent="-228600" algn="just">
              <a:lnSpc>
                <a:spcPct val="150000"/>
              </a:lnSpc>
              <a:buFont typeface="+mj-lt"/>
              <a:buAutoNum type="romanLcPeriod"/>
            </a:pPr>
            <a:r>
              <a:rPr lang="en-US" sz="1600" dirty="0">
                <a:effectLst/>
                <a:latin typeface="Arial" panose="020B0604020202020204" pitchFamily="34" charset="0"/>
                <a:ea typeface="Calibri" panose="020F0502020204030204" pitchFamily="34" charset="0"/>
                <a:cs typeface="Arial" panose="020B0604020202020204" pitchFamily="34" charset="0"/>
              </a:rPr>
              <a:t>The user interface will have a feature that allows the user to </a:t>
            </a:r>
            <a:r>
              <a:rPr lang="en-US" sz="1600" dirty="0">
                <a:latin typeface="Arial" panose="020B0604020202020204" pitchFamily="34" charset="0"/>
                <a:ea typeface="Calibri" panose="020F0502020204030204" pitchFamily="34" charset="0"/>
                <a:cs typeface="Arial" panose="020B0604020202020204" pitchFamily="34" charset="0"/>
              </a:rPr>
              <a:t>display data from a specific selected sensor.</a:t>
            </a:r>
          </a:p>
          <a:p>
            <a:pPr marL="1143000" lvl="2" indent="-228600" algn="just">
              <a:lnSpc>
                <a:spcPct val="150000"/>
              </a:lnSpc>
              <a:buFont typeface="+mj-lt"/>
              <a:buAutoNum type="romanLcPeriod"/>
            </a:pPr>
            <a:r>
              <a:rPr lang="en-US" sz="1600" dirty="0">
                <a:effectLst/>
                <a:latin typeface="Arial" panose="020B0604020202020204" pitchFamily="34" charset="0"/>
                <a:ea typeface="Calibri" panose="020F0502020204030204" pitchFamily="34" charset="0"/>
                <a:cs typeface="Arial" panose="020B0604020202020204" pitchFamily="34" charset="0"/>
              </a:rPr>
              <a:t>The user interface will also have a feature that allows the user to filter data based on a range of time.</a:t>
            </a:r>
          </a:p>
          <a:p>
            <a:pPr marL="1143000" lvl="2" indent="-228600" algn="just">
              <a:lnSpc>
                <a:spcPct val="150000"/>
              </a:lnSpc>
              <a:buFont typeface="+mj-lt"/>
              <a:buAutoNum type="romanLcPeriod"/>
            </a:pPr>
            <a:endParaRPr lang="en-US" sz="1600" dirty="0">
              <a:effectLst/>
              <a:latin typeface="Arial" panose="020B0604020202020204" pitchFamily="34" charset="0"/>
              <a:ea typeface="Calibri" panose="020F0502020204030204" pitchFamily="34" charset="0"/>
              <a:cs typeface="Arial" panose="020B0604020202020204" pitchFamily="34" charset="0"/>
            </a:endParaRPr>
          </a:p>
          <a:p>
            <a:pPr marL="742950" lvl="1" indent="-285750" algn="just">
              <a:lnSpc>
                <a:spcPct val="150000"/>
              </a:lnSpc>
              <a:buFont typeface="+mj-lt"/>
              <a:buAutoNum type="alphaLcPeriod"/>
            </a:pPr>
            <a:r>
              <a:rPr lang="en-US" sz="1600" dirty="0">
                <a:effectLst/>
                <a:latin typeface="Arial" panose="020B0604020202020204" pitchFamily="34" charset="0"/>
                <a:ea typeface="Calibri" panose="020F0502020204030204" pitchFamily="34" charset="0"/>
                <a:cs typeface="Arial" panose="020B0604020202020204" pitchFamily="34" charset="0"/>
              </a:rPr>
              <a:t>In its role as a receiver for data from the Arduino, the web application will include a URL-based API for the Arduino to access.</a:t>
            </a:r>
          </a:p>
          <a:p>
            <a:pPr marL="1143000" lvl="2" indent="-228600" algn="just">
              <a:lnSpc>
                <a:spcPct val="150000"/>
              </a:lnSpc>
              <a:buFont typeface="+mj-lt"/>
              <a:buAutoNum type="romanLcPeriod"/>
            </a:pPr>
            <a:r>
              <a:rPr lang="en-US" sz="1600" dirty="0">
                <a:effectLst/>
                <a:latin typeface="Arial" panose="020B0604020202020204" pitchFamily="34" charset="0"/>
                <a:ea typeface="Calibri" panose="020F0502020204030204" pitchFamily="34" charset="0"/>
                <a:cs typeface="Arial" panose="020B0604020202020204" pitchFamily="34" charset="0"/>
              </a:rPr>
              <a:t>The data will be passed on via PHP’s $_GET super global variable passed by URL.</a:t>
            </a:r>
          </a:p>
          <a:p>
            <a:pPr marL="1143000" lvl="2" indent="-228600" algn="just">
              <a:lnSpc>
                <a:spcPct val="150000"/>
              </a:lnSpc>
              <a:buFont typeface="+mj-lt"/>
              <a:buAutoNum type="romanLcPeriod"/>
            </a:pPr>
            <a:r>
              <a:rPr lang="en-US" sz="1600" dirty="0">
                <a:effectLst/>
                <a:latin typeface="Arial" panose="020B0604020202020204" pitchFamily="34" charset="0"/>
                <a:ea typeface="Calibri" panose="020F0502020204030204" pitchFamily="34" charset="0"/>
                <a:cs typeface="Arial" panose="020B0604020202020204" pitchFamily="34" charset="0"/>
              </a:rPr>
              <a:t>The data will then be processed by the API code and be automatically inserted into the database.</a:t>
            </a:r>
          </a:p>
        </p:txBody>
      </p:sp>
      <p:sp>
        <p:nvSpPr>
          <p:cNvPr id="5" name="Title 1">
            <a:extLst>
              <a:ext uri="{FF2B5EF4-FFF2-40B4-BE49-F238E27FC236}">
                <a16:creationId xmlns:a16="http://schemas.microsoft.com/office/drawing/2014/main" id="{300AA271-5801-D39C-AC16-9774B59DD5BB}"/>
              </a:ext>
            </a:extLst>
          </p:cNvPr>
          <p:cNvSpPr txBox="1">
            <a:spLocks/>
          </p:cNvSpPr>
          <p:nvPr/>
        </p:nvSpPr>
        <p:spPr>
          <a:xfrm>
            <a:off x="412954" y="432792"/>
            <a:ext cx="9918159" cy="49814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latin typeface="Arial" panose="020B0604020202020204" pitchFamily="34" charset="0"/>
                <a:cs typeface="Arial" panose="020B0604020202020204" pitchFamily="34" charset="0"/>
              </a:rPr>
              <a:t>Scope</a:t>
            </a:r>
            <a:endParaRPr lang="en-US" sz="2800" b="1" dirty="0">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20E56F8B-5F42-ECF0-67D9-B30576FE2CB2}"/>
              </a:ext>
            </a:extLst>
          </p:cNvPr>
          <p:cNvSpPr txBox="1">
            <a:spLocks/>
          </p:cNvSpPr>
          <p:nvPr/>
        </p:nvSpPr>
        <p:spPr>
          <a:xfrm>
            <a:off x="412954" y="930939"/>
            <a:ext cx="9918160" cy="4981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Web Application</a:t>
            </a:r>
            <a:endParaRPr lang="en-US" sz="1800" dirty="0"/>
          </a:p>
        </p:txBody>
      </p:sp>
      <p:pic>
        <p:nvPicPr>
          <p:cNvPr id="7" name="Picture 6" descr="A black background with red and blue text&#10;&#10;Description automatically generated">
            <a:extLst>
              <a:ext uri="{FF2B5EF4-FFF2-40B4-BE49-F238E27FC236}">
                <a16:creationId xmlns:a16="http://schemas.microsoft.com/office/drawing/2014/main" id="{9B8CC947-CC49-569A-7926-68B8498CA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40" y="5931804"/>
            <a:ext cx="2276169" cy="728374"/>
          </a:xfrm>
          <a:prstGeom prst="rect">
            <a:avLst/>
          </a:prstGeom>
          <a:effectLst>
            <a:outerShdw blurRad="152400" dist="317500" dir="5400000" sx="90000" sy="-19000" rotWithShape="0">
              <a:prstClr val="black">
                <a:alpha val="15000"/>
              </a:prstClr>
            </a:outerShdw>
          </a:effectLst>
        </p:spPr>
      </p:pic>
      <p:sp>
        <p:nvSpPr>
          <p:cNvPr id="2" name="Slide Number Placeholder 1">
            <a:extLst>
              <a:ext uri="{FF2B5EF4-FFF2-40B4-BE49-F238E27FC236}">
                <a16:creationId xmlns:a16="http://schemas.microsoft.com/office/drawing/2014/main" id="{3F8B336E-87AD-2290-5EC6-52CBF5CC7638}"/>
              </a:ext>
            </a:extLst>
          </p:cNvPr>
          <p:cNvSpPr>
            <a:spLocks noGrp="1"/>
          </p:cNvSpPr>
          <p:nvPr>
            <p:ph type="sldNum" sz="quarter" idx="12"/>
          </p:nvPr>
        </p:nvSpPr>
        <p:spPr/>
        <p:txBody>
          <a:bodyPr/>
          <a:lstStyle/>
          <a:p>
            <a:fld id="{8E0BEACF-5B75-46B8-B636-42FD633C890F}" type="slidenum">
              <a:rPr lang="en-US" smtClean="0"/>
              <a:t>22</a:t>
            </a:fld>
            <a:endParaRPr lang="en-US"/>
          </a:p>
        </p:txBody>
      </p:sp>
    </p:spTree>
    <p:extLst>
      <p:ext uri="{BB962C8B-B14F-4D97-AF65-F5344CB8AC3E}">
        <p14:creationId xmlns:p14="http://schemas.microsoft.com/office/powerpoint/2010/main" val="262757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A657DD-9995-FCAB-A241-90357BF74ACA}"/>
              </a:ext>
            </a:extLst>
          </p:cNvPr>
          <p:cNvSpPr/>
          <p:nvPr/>
        </p:nvSpPr>
        <p:spPr>
          <a:xfrm>
            <a:off x="0" y="1429084"/>
            <a:ext cx="12192000" cy="54289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1517A5-7F4A-DE5C-7942-7BB8C528AD3E}"/>
              </a:ext>
            </a:extLst>
          </p:cNvPr>
          <p:cNvSpPr>
            <a:spLocks noGrp="1"/>
          </p:cNvSpPr>
          <p:nvPr>
            <p:ph idx="1"/>
          </p:nvPr>
        </p:nvSpPr>
        <p:spPr>
          <a:xfrm>
            <a:off x="427703" y="1828800"/>
            <a:ext cx="11336594" cy="3991897"/>
          </a:xfrm>
        </p:spPr>
        <p:txBody>
          <a:bodyPr>
            <a:noAutofit/>
          </a:bodyPr>
          <a:lstStyle/>
          <a:p>
            <a:pPr marL="800100" lvl="1" indent="-342900" algn="just">
              <a:lnSpc>
                <a:spcPct val="150000"/>
              </a:lnSpc>
              <a:buFont typeface="+mj-lt"/>
              <a:buAutoNum type="alphaLcPeriod" startAt="3"/>
            </a:pPr>
            <a:r>
              <a:rPr lang="en-US" sz="1600" dirty="0">
                <a:effectLst/>
                <a:latin typeface="Arial" panose="020B0604020202020204" pitchFamily="34" charset="0"/>
                <a:ea typeface="Calibri" panose="020F0502020204030204" pitchFamily="34" charset="0"/>
                <a:cs typeface="Arial" panose="020B0604020202020204" pitchFamily="34" charset="0"/>
              </a:rPr>
              <a:t>As a rudimentary website that features neither valuable data nor features that can be a security risk to the hydroponic farm, the security feature of the website will be limited to a simple password. Individual user accounts are deemed to be unnecessary, as the website will not feature differing access levels/tiers.</a:t>
            </a:r>
          </a:p>
          <a:p>
            <a:pPr marL="800100" lvl="1" indent="-342900" algn="just">
              <a:lnSpc>
                <a:spcPct val="150000"/>
              </a:lnSpc>
              <a:buFont typeface="+mj-lt"/>
              <a:buAutoNum type="alphaLcPeriod" startAt="3"/>
            </a:pPr>
            <a:endParaRPr lang="en-US" sz="1600" dirty="0">
              <a:effectLst/>
              <a:latin typeface="Arial" panose="020B0604020202020204" pitchFamily="34" charset="0"/>
              <a:ea typeface="Calibri" panose="020F0502020204030204" pitchFamily="34" charset="0"/>
              <a:cs typeface="Arial" panose="020B0604020202020204" pitchFamily="34" charset="0"/>
            </a:endParaRPr>
          </a:p>
          <a:p>
            <a:pPr marL="742950" lvl="1" indent="-285750" algn="just">
              <a:lnSpc>
                <a:spcPct val="150000"/>
              </a:lnSpc>
              <a:spcAft>
                <a:spcPts val="800"/>
              </a:spcAft>
              <a:buFont typeface="+mj-lt"/>
              <a:buAutoNum type="alphaLcPeriod" startAt="3"/>
            </a:pPr>
            <a:r>
              <a:rPr lang="en-US" sz="1600" dirty="0">
                <a:effectLst/>
                <a:latin typeface="Arial" panose="020B0604020202020204" pitchFamily="34" charset="0"/>
                <a:ea typeface="Calibri" panose="020F0502020204030204" pitchFamily="34" charset="0"/>
                <a:cs typeface="Arial" panose="020B0604020202020204" pitchFamily="34" charset="0"/>
              </a:rPr>
              <a:t>Due to the simple nature of the web application, for ease of development due to the limited time and resources, it will be developed using the base PHP 8. It will not utilize any frameworks.</a:t>
            </a:r>
          </a:p>
        </p:txBody>
      </p:sp>
      <p:sp>
        <p:nvSpPr>
          <p:cNvPr id="5" name="Title 1">
            <a:extLst>
              <a:ext uri="{FF2B5EF4-FFF2-40B4-BE49-F238E27FC236}">
                <a16:creationId xmlns:a16="http://schemas.microsoft.com/office/drawing/2014/main" id="{300AA271-5801-D39C-AC16-9774B59DD5BB}"/>
              </a:ext>
            </a:extLst>
          </p:cNvPr>
          <p:cNvSpPr txBox="1">
            <a:spLocks/>
          </p:cNvSpPr>
          <p:nvPr/>
        </p:nvSpPr>
        <p:spPr>
          <a:xfrm>
            <a:off x="412954" y="432792"/>
            <a:ext cx="9918159" cy="49814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latin typeface="Arial" panose="020B0604020202020204" pitchFamily="34" charset="0"/>
                <a:cs typeface="Arial" panose="020B0604020202020204" pitchFamily="34" charset="0"/>
              </a:rPr>
              <a:t>Scope</a:t>
            </a:r>
            <a:endParaRPr lang="en-US" sz="2800" b="1" dirty="0">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20E56F8B-5F42-ECF0-67D9-B30576FE2CB2}"/>
              </a:ext>
            </a:extLst>
          </p:cNvPr>
          <p:cNvSpPr txBox="1">
            <a:spLocks/>
          </p:cNvSpPr>
          <p:nvPr/>
        </p:nvSpPr>
        <p:spPr>
          <a:xfrm>
            <a:off x="412954" y="930939"/>
            <a:ext cx="9918160" cy="4981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Web Application</a:t>
            </a:r>
            <a:endParaRPr lang="en-US" sz="1800" dirty="0"/>
          </a:p>
        </p:txBody>
      </p:sp>
      <p:pic>
        <p:nvPicPr>
          <p:cNvPr id="7" name="Picture 6" descr="A black background with red and blue text&#10;&#10;Description automatically generated">
            <a:extLst>
              <a:ext uri="{FF2B5EF4-FFF2-40B4-BE49-F238E27FC236}">
                <a16:creationId xmlns:a16="http://schemas.microsoft.com/office/drawing/2014/main" id="{9B8CC947-CC49-569A-7926-68B8498CA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0" y="5931804"/>
            <a:ext cx="2276169" cy="728374"/>
          </a:xfrm>
          <a:prstGeom prst="rect">
            <a:avLst/>
          </a:prstGeom>
          <a:effectLst>
            <a:outerShdw blurRad="152400" dist="317500" dir="5400000" sx="90000" sy="-19000" rotWithShape="0">
              <a:prstClr val="black">
                <a:alpha val="15000"/>
              </a:prstClr>
            </a:outerShdw>
          </a:effectLst>
        </p:spPr>
      </p:pic>
      <p:sp>
        <p:nvSpPr>
          <p:cNvPr id="2" name="Slide Number Placeholder 1">
            <a:extLst>
              <a:ext uri="{FF2B5EF4-FFF2-40B4-BE49-F238E27FC236}">
                <a16:creationId xmlns:a16="http://schemas.microsoft.com/office/drawing/2014/main" id="{90D9BC26-FEF2-8365-385C-D079AFD4DB4F}"/>
              </a:ext>
            </a:extLst>
          </p:cNvPr>
          <p:cNvSpPr>
            <a:spLocks noGrp="1"/>
          </p:cNvSpPr>
          <p:nvPr>
            <p:ph type="sldNum" sz="quarter" idx="12"/>
          </p:nvPr>
        </p:nvSpPr>
        <p:spPr/>
        <p:txBody>
          <a:bodyPr/>
          <a:lstStyle/>
          <a:p>
            <a:fld id="{8E0BEACF-5B75-46B8-B636-42FD633C890F}" type="slidenum">
              <a:rPr lang="en-US" smtClean="0"/>
              <a:t>23</a:t>
            </a:fld>
            <a:endParaRPr lang="en-US"/>
          </a:p>
        </p:txBody>
      </p:sp>
    </p:spTree>
    <p:extLst>
      <p:ext uri="{BB962C8B-B14F-4D97-AF65-F5344CB8AC3E}">
        <p14:creationId xmlns:p14="http://schemas.microsoft.com/office/powerpoint/2010/main" val="92832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1F6C83-4AB0-75C0-3AA2-F7DCD68A011B}"/>
              </a:ext>
            </a:extLst>
          </p:cNvPr>
          <p:cNvSpPr/>
          <p:nvPr/>
        </p:nvSpPr>
        <p:spPr>
          <a:xfrm>
            <a:off x="0" y="1782813"/>
            <a:ext cx="12198350" cy="3292373"/>
          </a:xfrm>
          <a:prstGeom prst="rect">
            <a:avLst/>
          </a:prstGeom>
          <a:solidFill>
            <a:srgbClr val="217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0345A-2852-DD49-A62D-CC5131B290DD}"/>
              </a:ext>
            </a:extLst>
          </p:cNvPr>
          <p:cNvSpPr>
            <a:spLocks noGrp="1"/>
          </p:cNvSpPr>
          <p:nvPr>
            <p:ph type="title"/>
          </p:nvPr>
        </p:nvSpPr>
        <p:spPr>
          <a:xfrm>
            <a:off x="1808348" y="2722250"/>
            <a:ext cx="9918159" cy="707803"/>
          </a:xfrm>
        </p:spPr>
        <p:txBody>
          <a:bodyPr>
            <a:normAutofit/>
          </a:bodyPr>
          <a:lstStyle/>
          <a:p>
            <a:r>
              <a:rPr lang="en-GB" sz="3000" b="1" dirty="0">
                <a:solidFill>
                  <a:srgbClr val="E2F0D9"/>
                </a:solidFill>
                <a:latin typeface="Arial" panose="020B0604020202020204" pitchFamily="34" charset="0"/>
                <a:cs typeface="Arial" panose="020B0604020202020204" pitchFamily="34" charset="0"/>
              </a:rPr>
              <a:t>What Comes Next</a:t>
            </a:r>
            <a:endParaRPr lang="en-US" sz="3000" b="1" dirty="0">
              <a:solidFill>
                <a:srgbClr val="E2F0D9"/>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F79C68AD-12C5-BC29-5E8F-39DAF54A77D4}"/>
              </a:ext>
            </a:extLst>
          </p:cNvPr>
          <p:cNvSpPr>
            <a:spLocks noGrp="1"/>
          </p:cNvSpPr>
          <p:nvPr>
            <p:ph type="body" idx="1"/>
          </p:nvPr>
        </p:nvSpPr>
        <p:spPr>
          <a:xfrm>
            <a:off x="1808349" y="3430171"/>
            <a:ext cx="9918160" cy="498146"/>
          </a:xfrm>
        </p:spPr>
        <p:txBody>
          <a:bodyPr>
            <a:normAutofit/>
          </a:bodyPr>
          <a:lstStyle/>
          <a:p>
            <a:r>
              <a:rPr lang="en-GB" sz="1800" dirty="0">
                <a:solidFill>
                  <a:srgbClr val="C3E1B1"/>
                </a:solidFill>
              </a:rPr>
              <a:t>Improvements – Changes – Implementation – Evaluation</a:t>
            </a:r>
            <a:endParaRPr lang="en-US" sz="1800" dirty="0">
              <a:solidFill>
                <a:srgbClr val="C3E1B1"/>
              </a:solidFill>
            </a:endParaRPr>
          </a:p>
        </p:txBody>
      </p:sp>
      <p:sp>
        <p:nvSpPr>
          <p:cNvPr id="5" name="Rectangle 4">
            <a:extLst>
              <a:ext uri="{FF2B5EF4-FFF2-40B4-BE49-F238E27FC236}">
                <a16:creationId xmlns:a16="http://schemas.microsoft.com/office/drawing/2014/main" id="{CAD5DEB2-8861-8657-D1A9-029D5C331A1E}"/>
              </a:ext>
            </a:extLst>
          </p:cNvPr>
          <p:cNvSpPr/>
          <p:nvPr/>
        </p:nvSpPr>
        <p:spPr>
          <a:xfrm>
            <a:off x="4896464" y="0"/>
            <a:ext cx="7301885" cy="1782813"/>
          </a:xfrm>
          <a:prstGeom prst="rect">
            <a:avLst/>
          </a:prstGeom>
          <a:solidFill>
            <a:srgbClr val="233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6AE9C8-C88E-2A43-22BC-E79D2166A314}"/>
              </a:ext>
            </a:extLst>
          </p:cNvPr>
          <p:cNvSpPr/>
          <p:nvPr/>
        </p:nvSpPr>
        <p:spPr>
          <a:xfrm>
            <a:off x="1" y="5075186"/>
            <a:ext cx="4896464" cy="1782814"/>
          </a:xfrm>
          <a:prstGeom prst="rect">
            <a:avLst/>
          </a:prstGeom>
          <a:solidFill>
            <a:srgbClr val="233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06E0E0D-164C-FC86-BD9E-12A00608CA34}"/>
              </a:ext>
            </a:extLst>
          </p:cNvPr>
          <p:cNvSpPr/>
          <p:nvPr/>
        </p:nvSpPr>
        <p:spPr>
          <a:xfrm>
            <a:off x="4896464" y="5075186"/>
            <a:ext cx="2553211" cy="1782814"/>
          </a:xfrm>
          <a:prstGeom prst="rect">
            <a:avLst/>
          </a:prstGeom>
          <a:solidFill>
            <a:srgbClr val="3C52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1C4A399-E0C5-42BD-8747-33CB99260227}"/>
              </a:ext>
            </a:extLst>
          </p:cNvPr>
          <p:cNvSpPr txBox="1">
            <a:spLocks/>
          </p:cNvSpPr>
          <p:nvPr/>
        </p:nvSpPr>
        <p:spPr>
          <a:xfrm>
            <a:off x="465491" y="2722251"/>
            <a:ext cx="1342858" cy="120606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GB" sz="7500" dirty="0">
                <a:solidFill>
                  <a:schemeClr val="accent6">
                    <a:lumMod val="20000"/>
                    <a:lumOff val="80000"/>
                  </a:schemeClr>
                </a:solidFill>
                <a:latin typeface="Arial" panose="020B0604020202020204" pitchFamily="34" charset="0"/>
                <a:cs typeface="Arial" panose="020B0604020202020204" pitchFamily="34" charset="0"/>
              </a:rPr>
              <a:t>05</a:t>
            </a:r>
            <a:endParaRPr lang="en-US" sz="7500" dirty="0">
              <a:solidFill>
                <a:schemeClr val="accent6">
                  <a:lumMod val="20000"/>
                  <a:lumOff val="80000"/>
                </a:schemeClr>
              </a:solidFill>
              <a:latin typeface="Arial" panose="020B0604020202020204" pitchFamily="34" charset="0"/>
              <a:cs typeface="Arial" panose="020B0604020202020204" pitchFamily="34" charset="0"/>
            </a:endParaRPr>
          </a:p>
        </p:txBody>
      </p:sp>
      <p:pic>
        <p:nvPicPr>
          <p:cNvPr id="9" name="Picture 8" descr="A black background with red and blue text&#10;&#10;Description automatically generated">
            <a:extLst>
              <a:ext uri="{FF2B5EF4-FFF2-40B4-BE49-F238E27FC236}">
                <a16:creationId xmlns:a16="http://schemas.microsoft.com/office/drawing/2014/main" id="{8E3029AF-8574-BA3F-ADCB-5F7699E6B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2087" y="5505053"/>
            <a:ext cx="2857500" cy="914400"/>
          </a:xfrm>
          <a:prstGeom prst="rect">
            <a:avLst/>
          </a:prstGeom>
          <a:effectLst>
            <a:outerShdw blurRad="152400" dist="317500" dir="5400000" sx="90000" sy="-19000" rotWithShape="0">
              <a:prstClr val="black">
                <a:alpha val="15000"/>
              </a:prstClr>
            </a:outerShdw>
          </a:effectLst>
        </p:spPr>
      </p:pic>
      <p:pic>
        <p:nvPicPr>
          <p:cNvPr id="14" name="Picture 13" descr="A green and black arrows&#10;&#10;Description automatically generated">
            <a:extLst>
              <a:ext uri="{FF2B5EF4-FFF2-40B4-BE49-F238E27FC236}">
                <a16:creationId xmlns:a16="http://schemas.microsoft.com/office/drawing/2014/main" id="{4D83CAA9-A3FF-53A5-D5DE-DC568782AD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7402" y="2118347"/>
            <a:ext cx="2540948" cy="2621305"/>
          </a:xfrm>
          <a:prstGeom prst="rect">
            <a:avLst/>
          </a:prstGeom>
        </p:spPr>
      </p:pic>
      <p:sp>
        <p:nvSpPr>
          <p:cNvPr id="11" name="Slide Number Placeholder 10">
            <a:extLst>
              <a:ext uri="{FF2B5EF4-FFF2-40B4-BE49-F238E27FC236}">
                <a16:creationId xmlns:a16="http://schemas.microsoft.com/office/drawing/2014/main" id="{00583296-01F7-B931-B529-FCF8D43A9354}"/>
              </a:ext>
            </a:extLst>
          </p:cNvPr>
          <p:cNvSpPr>
            <a:spLocks noGrp="1"/>
          </p:cNvSpPr>
          <p:nvPr>
            <p:ph type="sldNum" sz="quarter" idx="12"/>
          </p:nvPr>
        </p:nvSpPr>
        <p:spPr/>
        <p:txBody>
          <a:bodyPr/>
          <a:lstStyle/>
          <a:p>
            <a:fld id="{8E0BEACF-5B75-46B8-B636-42FD633C890F}" type="slidenum">
              <a:rPr lang="en-US" smtClean="0"/>
              <a:t>24</a:t>
            </a:fld>
            <a:endParaRPr lang="en-US"/>
          </a:p>
        </p:txBody>
      </p:sp>
    </p:spTree>
    <p:extLst>
      <p:ext uri="{BB962C8B-B14F-4D97-AF65-F5344CB8AC3E}">
        <p14:creationId xmlns:p14="http://schemas.microsoft.com/office/powerpoint/2010/main" val="2217498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A657DD-9995-FCAB-A241-90357BF74ACA}"/>
              </a:ext>
            </a:extLst>
          </p:cNvPr>
          <p:cNvSpPr/>
          <p:nvPr/>
        </p:nvSpPr>
        <p:spPr>
          <a:xfrm>
            <a:off x="0" y="1429084"/>
            <a:ext cx="12192000" cy="54289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1517A5-7F4A-DE5C-7942-7BB8C528AD3E}"/>
              </a:ext>
            </a:extLst>
          </p:cNvPr>
          <p:cNvSpPr>
            <a:spLocks noGrp="1"/>
          </p:cNvSpPr>
          <p:nvPr>
            <p:ph idx="1"/>
          </p:nvPr>
        </p:nvSpPr>
        <p:spPr>
          <a:xfrm>
            <a:off x="427703" y="1828800"/>
            <a:ext cx="11336594" cy="3991897"/>
          </a:xfrm>
        </p:spPr>
        <p:txBody>
          <a:bodyPr>
            <a:normAutofit/>
          </a:bodyPr>
          <a:lstStyle/>
          <a:p>
            <a:pPr>
              <a:lnSpc>
                <a:spcPct val="150000"/>
              </a:lnSpc>
            </a:pPr>
            <a:r>
              <a:rPr lang="en-GB" sz="1800" dirty="0">
                <a:latin typeface="Arial" panose="020B0604020202020204" pitchFamily="34" charset="0"/>
                <a:cs typeface="Arial" panose="020B0604020202020204" pitchFamily="34" charset="0"/>
              </a:rPr>
              <a:t>Still some incomplete parts in chapters 2 – 4.</a:t>
            </a:r>
          </a:p>
          <a:p>
            <a:pPr lvl="1">
              <a:lnSpc>
                <a:spcPct val="150000"/>
              </a:lnSpc>
            </a:pPr>
            <a:r>
              <a:rPr lang="en-GB" sz="1600" dirty="0">
                <a:latin typeface="Arial" panose="020B0604020202020204" pitchFamily="34" charset="0"/>
                <a:cs typeface="Arial" panose="020B0604020202020204" pitchFamily="34" charset="0"/>
              </a:rPr>
              <a:t>(2) Theoretical foundation for the ESP8266.</a:t>
            </a:r>
          </a:p>
          <a:p>
            <a:pPr lvl="1">
              <a:lnSpc>
                <a:spcPct val="150000"/>
              </a:lnSpc>
            </a:pPr>
            <a:r>
              <a:rPr lang="en-GB" sz="1600" dirty="0">
                <a:latin typeface="Arial" panose="020B0604020202020204" pitchFamily="34" charset="0"/>
                <a:cs typeface="Arial" panose="020B0604020202020204" pitchFamily="34" charset="0"/>
              </a:rPr>
              <a:t>(3) Current processes.</a:t>
            </a:r>
          </a:p>
          <a:p>
            <a:pPr lvl="1">
              <a:lnSpc>
                <a:spcPct val="150000"/>
              </a:lnSpc>
            </a:pPr>
            <a:r>
              <a:rPr lang="en-GB" sz="1600" dirty="0">
                <a:latin typeface="Arial" panose="020B0604020202020204" pitchFamily="34" charset="0"/>
                <a:cs typeface="Arial" panose="020B0604020202020204" pitchFamily="34" charset="0"/>
              </a:rPr>
              <a:t>(4) Arduino final schematics.</a:t>
            </a:r>
          </a:p>
          <a:p>
            <a:pPr>
              <a:lnSpc>
                <a:spcPct val="150000"/>
              </a:lnSpc>
            </a:pPr>
            <a:r>
              <a:rPr lang="en-GB" sz="1800" dirty="0">
                <a:latin typeface="Arial" panose="020B0604020202020204" pitchFamily="34" charset="0"/>
                <a:cs typeface="Arial" panose="020B0604020202020204" pitchFamily="34" charset="0"/>
              </a:rPr>
              <a:t>Do chapters 5 – 7.</a:t>
            </a:r>
          </a:p>
          <a:p>
            <a:pPr>
              <a:lnSpc>
                <a:spcPct val="150000"/>
              </a:lnSpc>
            </a:pPr>
            <a:r>
              <a:rPr lang="en-GB" sz="1800" dirty="0">
                <a:latin typeface="Arial" panose="020B0604020202020204" pitchFamily="34" charset="0"/>
                <a:cs typeface="Arial" panose="020B0604020202020204" pitchFamily="34" charset="0"/>
              </a:rPr>
              <a:t>Implement your suggested changes.</a:t>
            </a:r>
          </a:p>
          <a:p>
            <a:pPr>
              <a:lnSpc>
                <a:spcPct val="150000"/>
              </a:lnSpc>
            </a:pPr>
            <a:r>
              <a:rPr lang="en-GB" sz="1800" dirty="0">
                <a:latin typeface="Arial" panose="020B0604020202020204" pitchFamily="34" charset="0"/>
                <a:cs typeface="Arial" panose="020B0604020202020204" pitchFamily="34" charset="0"/>
              </a:rPr>
              <a:t>Many of these parts are basically already done, but with foreseeable minor changes, I felt it pointless to put it in the report only to remove / replace them repeatedly.</a:t>
            </a:r>
          </a:p>
        </p:txBody>
      </p:sp>
      <p:sp>
        <p:nvSpPr>
          <p:cNvPr id="5" name="Title 1">
            <a:extLst>
              <a:ext uri="{FF2B5EF4-FFF2-40B4-BE49-F238E27FC236}">
                <a16:creationId xmlns:a16="http://schemas.microsoft.com/office/drawing/2014/main" id="{300AA271-5801-D39C-AC16-9774B59DD5BB}"/>
              </a:ext>
            </a:extLst>
          </p:cNvPr>
          <p:cNvSpPr txBox="1">
            <a:spLocks/>
          </p:cNvSpPr>
          <p:nvPr/>
        </p:nvSpPr>
        <p:spPr>
          <a:xfrm>
            <a:off x="412954" y="432792"/>
            <a:ext cx="9918159" cy="49814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latin typeface="Arial" panose="020B0604020202020204" pitchFamily="34" charset="0"/>
                <a:cs typeface="Arial" panose="020B0604020202020204" pitchFamily="34" charset="0"/>
              </a:rPr>
              <a:t>What Comes Next?</a:t>
            </a:r>
            <a:endParaRPr lang="en-US" sz="2800" b="1" dirty="0">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20E56F8B-5F42-ECF0-67D9-B30576FE2CB2}"/>
              </a:ext>
            </a:extLst>
          </p:cNvPr>
          <p:cNvSpPr txBox="1">
            <a:spLocks/>
          </p:cNvSpPr>
          <p:nvPr/>
        </p:nvSpPr>
        <p:spPr>
          <a:xfrm>
            <a:off x="412954" y="930939"/>
            <a:ext cx="9918160" cy="4981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My plans after the pre-defence.</a:t>
            </a:r>
            <a:endParaRPr lang="en-US" sz="1800" dirty="0"/>
          </a:p>
        </p:txBody>
      </p:sp>
      <p:pic>
        <p:nvPicPr>
          <p:cNvPr id="7" name="Picture 6" descr="A black background with red and blue text&#10;&#10;Description automatically generated">
            <a:extLst>
              <a:ext uri="{FF2B5EF4-FFF2-40B4-BE49-F238E27FC236}">
                <a16:creationId xmlns:a16="http://schemas.microsoft.com/office/drawing/2014/main" id="{9B8CC947-CC49-569A-7926-68B8498CA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0" y="5931804"/>
            <a:ext cx="2276169" cy="728374"/>
          </a:xfrm>
          <a:prstGeom prst="rect">
            <a:avLst/>
          </a:prstGeom>
          <a:effectLst>
            <a:outerShdw blurRad="152400" dist="317500" dir="5400000" sx="90000" sy="-19000" rotWithShape="0">
              <a:prstClr val="black">
                <a:alpha val="15000"/>
              </a:prstClr>
            </a:outerShdw>
          </a:effectLst>
        </p:spPr>
      </p:pic>
      <p:sp>
        <p:nvSpPr>
          <p:cNvPr id="2" name="Slide Number Placeholder 1">
            <a:extLst>
              <a:ext uri="{FF2B5EF4-FFF2-40B4-BE49-F238E27FC236}">
                <a16:creationId xmlns:a16="http://schemas.microsoft.com/office/drawing/2014/main" id="{0C8376B4-8AFA-A025-3A6B-772A8A0B348B}"/>
              </a:ext>
            </a:extLst>
          </p:cNvPr>
          <p:cNvSpPr>
            <a:spLocks noGrp="1"/>
          </p:cNvSpPr>
          <p:nvPr>
            <p:ph type="sldNum" sz="quarter" idx="12"/>
          </p:nvPr>
        </p:nvSpPr>
        <p:spPr/>
        <p:txBody>
          <a:bodyPr/>
          <a:lstStyle/>
          <a:p>
            <a:fld id="{8E0BEACF-5B75-46B8-B636-42FD633C890F}" type="slidenum">
              <a:rPr lang="en-US" smtClean="0"/>
              <a:t>25</a:t>
            </a:fld>
            <a:endParaRPr lang="en-US"/>
          </a:p>
        </p:txBody>
      </p:sp>
    </p:spTree>
    <p:extLst>
      <p:ext uri="{BB962C8B-B14F-4D97-AF65-F5344CB8AC3E}">
        <p14:creationId xmlns:p14="http://schemas.microsoft.com/office/powerpoint/2010/main" val="2693402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A1E9A2B-90A6-31E8-FD78-90DA08464E11}"/>
              </a:ext>
            </a:extLst>
          </p:cNvPr>
          <p:cNvSpPr/>
          <p:nvPr/>
        </p:nvSpPr>
        <p:spPr>
          <a:xfrm>
            <a:off x="0" y="0"/>
            <a:ext cx="12192000" cy="6858000"/>
          </a:xfrm>
          <a:prstGeom prst="rect">
            <a:avLst/>
          </a:prstGeom>
          <a:solidFill>
            <a:srgbClr val="233027">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Black" panose="020B0A04020102020204" pitchFamily="34" charset="0"/>
            </a:endParaRPr>
          </a:p>
        </p:txBody>
      </p:sp>
      <p:sp>
        <p:nvSpPr>
          <p:cNvPr id="3" name="TextBox 2">
            <a:extLst>
              <a:ext uri="{FF2B5EF4-FFF2-40B4-BE49-F238E27FC236}">
                <a16:creationId xmlns:a16="http://schemas.microsoft.com/office/drawing/2014/main" id="{242C9D74-29E1-CA60-A4BC-12C0ADB0195F}"/>
              </a:ext>
            </a:extLst>
          </p:cNvPr>
          <p:cNvSpPr txBox="1"/>
          <p:nvPr/>
        </p:nvSpPr>
        <p:spPr>
          <a:xfrm>
            <a:off x="2654709" y="2790363"/>
            <a:ext cx="6882581" cy="1277273"/>
          </a:xfrm>
          <a:prstGeom prst="rect">
            <a:avLst/>
          </a:prstGeom>
          <a:noFill/>
        </p:spPr>
        <p:txBody>
          <a:bodyPr wrap="square" rtlCol="0">
            <a:spAutoFit/>
          </a:bodyPr>
          <a:lstStyle/>
          <a:p>
            <a:pPr algn="ctr"/>
            <a:r>
              <a:rPr lang="en-GB" sz="7700" dirty="0">
                <a:solidFill>
                  <a:srgbClr val="1B7F5D"/>
                </a:solidFill>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THANK</a:t>
            </a:r>
            <a:r>
              <a:rPr lang="en-GB" sz="7700" dirty="0">
                <a:solidFill>
                  <a:schemeClr val="bg1"/>
                </a:solidFill>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 YOU</a:t>
            </a:r>
            <a:endParaRPr lang="en-US" sz="7700" b="1" dirty="0"/>
          </a:p>
        </p:txBody>
      </p:sp>
      <p:cxnSp>
        <p:nvCxnSpPr>
          <p:cNvPr id="6" name="Straight Connector 5">
            <a:extLst>
              <a:ext uri="{FF2B5EF4-FFF2-40B4-BE49-F238E27FC236}">
                <a16:creationId xmlns:a16="http://schemas.microsoft.com/office/drawing/2014/main" id="{61A3B510-F4F0-3935-53E4-453077F3EE01}"/>
              </a:ext>
            </a:extLst>
          </p:cNvPr>
          <p:cNvCxnSpPr>
            <a:cxnSpLocks/>
          </p:cNvCxnSpPr>
          <p:nvPr/>
        </p:nvCxnSpPr>
        <p:spPr>
          <a:xfrm>
            <a:off x="3363245" y="4067636"/>
            <a:ext cx="5465508" cy="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88335371-EF76-BB1B-F5A9-BEF8A367AA93}"/>
              </a:ext>
            </a:extLst>
          </p:cNvPr>
          <p:cNvSpPr>
            <a:spLocks noGrp="1"/>
          </p:cNvSpPr>
          <p:nvPr>
            <p:ph type="sldNum" sz="quarter" idx="12"/>
          </p:nvPr>
        </p:nvSpPr>
        <p:spPr/>
        <p:txBody>
          <a:bodyPr/>
          <a:lstStyle/>
          <a:p>
            <a:fld id="{8E0BEACF-5B75-46B8-B636-42FD633C890F}" type="slidenum">
              <a:rPr lang="en-US" smtClean="0"/>
              <a:t>26</a:t>
            </a:fld>
            <a:endParaRPr lang="en-US"/>
          </a:p>
        </p:txBody>
      </p:sp>
      <p:sp>
        <p:nvSpPr>
          <p:cNvPr id="11" name="Rectangle 10">
            <a:extLst>
              <a:ext uri="{FF2B5EF4-FFF2-40B4-BE49-F238E27FC236}">
                <a16:creationId xmlns:a16="http://schemas.microsoft.com/office/drawing/2014/main" id="{D908337A-80DC-A285-FFD1-94CD3E387DCC}"/>
              </a:ext>
            </a:extLst>
          </p:cNvPr>
          <p:cNvSpPr/>
          <p:nvPr/>
        </p:nvSpPr>
        <p:spPr>
          <a:xfrm>
            <a:off x="0" y="6710542"/>
            <a:ext cx="12192000" cy="147458"/>
          </a:xfrm>
          <a:prstGeom prst="rect">
            <a:avLst/>
          </a:prstGeom>
          <a:solidFill>
            <a:srgbClr val="217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latin typeface="Arial Black" panose="020B0A04020102020204" pitchFamily="34" charset="0"/>
              </a:rPr>
              <a:t>c</a:t>
            </a:r>
            <a:endParaRPr lang="en-US" b="1" dirty="0">
              <a:latin typeface="Arial Black" panose="020B0A04020102020204" pitchFamily="34" charset="0"/>
            </a:endParaRPr>
          </a:p>
        </p:txBody>
      </p:sp>
    </p:spTree>
    <p:extLst>
      <p:ext uri="{BB962C8B-B14F-4D97-AF65-F5344CB8AC3E}">
        <p14:creationId xmlns:p14="http://schemas.microsoft.com/office/powerpoint/2010/main" val="3086314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1F6C83-4AB0-75C0-3AA2-F7DCD68A011B}"/>
              </a:ext>
            </a:extLst>
          </p:cNvPr>
          <p:cNvSpPr/>
          <p:nvPr/>
        </p:nvSpPr>
        <p:spPr>
          <a:xfrm>
            <a:off x="0" y="1782813"/>
            <a:ext cx="12198350" cy="3292373"/>
          </a:xfrm>
          <a:prstGeom prst="rect">
            <a:avLst/>
          </a:prstGeom>
          <a:solidFill>
            <a:srgbClr val="217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0345A-2852-DD49-A62D-CC5131B290DD}"/>
              </a:ext>
            </a:extLst>
          </p:cNvPr>
          <p:cNvSpPr>
            <a:spLocks noGrp="1"/>
          </p:cNvSpPr>
          <p:nvPr>
            <p:ph type="title"/>
          </p:nvPr>
        </p:nvSpPr>
        <p:spPr>
          <a:xfrm>
            <a:off x="1808348" y="2722250"/>
            <a:ext cx="9918159" cy="707803"/>
          </a:xfrm>
        </p:spPr>
        <p:txBody>
          <a:bodyPr>
            <a:normAutofit/>
          </a:bodyPr>
          <a:lstStyle/>
          <a:p>
            <a:r>
              <a:rPr lang="en-GB" sz="3000" b="1" dirty="0">
                <a:solidFill>
                  <a:srgbClr val="E2F0D9"/>
                </a:solidFill>
                <a:latin typeface="Arial" panose="020B0604020202020204" pitchFamily="34" charset="0"/>
                <a:cs typeface="Arial" panose="020B0604020202020204" pitchFamily="34" charset="0"/>
              </a:rPr>
              <a:t>Introduction</a:t>
            </a:r>
            <a:endParaRPr lang="en-US" sz="3000" b="1" dirty="0">
              <a:solidFill>
                <a:srgbClr val="E2F0D9"/>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F79C68AD-12C5-BC29-5E8F-39DAF54A77D4}"/>
              </a:ext>
            </a:extLst>
          </p:cNvPr>
          <p:cNvSpPr>
            <a:spLocks noGrp="1"/>
          </p:cNvSpPr>
          <p:nvPr>
            <p:ph type="body" idx="1"/>
          </p:nvPr>
        </p:nvSpPr>
        <p:spPr>
          <a:xfrm>
            <a:off x="1808349" y="3430171"/>
            <a:ext cx="9918160" cy="498146"/>
          </a:xfrm>
        </p:spPr>
        <p:txBody>
          <a:bodyPr>
            <a:normAutofit/>
          </a:bodyPr>
          <a:lstStyle/>
          <a:p>
            <a:r>
              <a:rPr lang="en-GB" sz="1800" dirty="0">
                <a:solidFill>
                  <a:srgbClr val="C3E1B1"/>
                </a:solidFill>
              </a:rPr>
              <a:t>Background – Company Profile - Current Process</a:t>
            </a:r>
            <a:endParaRPr lang="en-US" sz="1800" dirty="0">
              <a:solidFill>
                <a:srgbClr val="C3E1B1"/>
              </a:solidFill>
            </a:endParaRPr>
          </a:p>
        </p:txBody>
      </p:sp>
      <p:sp>
        <p:nvSpPr>
          <p:cNvPr id="5" name="Rectangle 4">
            <a:extLst>
              <a:ext uri="{FF2B5EF4-FFF2-40B4-BE49-F238E27FC236}">
                <a16:creationId xmlns:a16="http://schemas.microsoft.com/office/drawing/2014/main" id="{CAD5DEB2-8861-8657-D1A9-029D5C331A1E}"/>
              </a:ext>
            </a:extLst>
          </p:cNvPr>
          <p:cNvSpPr/>
          <p:nvPr/>
        </p:nvSpPr>
        <p:spPr>
          <a:xfrm>
            <a:off x="4896464" y="0"/>
            <a:ext cx="7301885" cy="1782813"/>
          </a:xfrm>
          <a:prstGeom prst="rect">
            <a:avLst/>
          </a:prstGeom>
          <a:solidFill>
            <a:srgbClr val="233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6AE9C8-C88E-2A43-22BC-E79D2166A314}"/>
              </a:ext>
            </a:extLst>
          </p:cNvPr>
          <p:cNvSpPr/>
          <p:nvPr/>
        </p:nvSpPr>
        <p:spPr>
          <a:xfrm>
            <a:off x="1" y="5075186"/>
            <a:ext cx="4896464" cy="1782814"/>
          </a:xfrm>
          <a:prstGeom prst="rect">
            <a:avLst/>
          </a:prstGeom>
          <a:solidFill>
            <a:srgbClr val="2330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06E0E0D-164C-FC86-BD9E-12A00608CA34}"/>
              </a:ext>
            </a:extLst>
          </p:cNvPr>
          <p:cNvSpPr/>
          <p:nvPr/>
        </p:nvSpPr>
        <p:spPr>
          <a:xfrm>
            <a:off x="4896464" y="5075186"/>
            <a:ext cx="2553211" cy="1782814"/>
          </a:xfrm>
          <a:prstGeom prst="rect">
            <a:avLst/>
          </a:prstGeom>
          <a:solidFill>
            <a:srgbClr val="3C52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1C4A399-E0C5-42BD-8747-33CB99260227}"/>
              </a:ext>
            </a:extLst>
          </p:cNvPr>
          <p:cNvSpPr txBox="1">
            <a:spLocks/>
          </p:cNvSpPr>
          <p:nvPr/>
        </p:nvSpPr>
        <p:spPr>
          <a:xfrm>
            <a:off x="465491" y="2722251"/>
            <a:ext cx="1342858" cy="120606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GB" sz="7500" dirty="0">
                <a:solidFill>
                  <a:schemeClr val="accent6">
                    <a:lumMod val="20000"/>
                    <a:lumOff val="80000"/>
                  </a:schemeClr>
                </a:solidFill>
                <a:latin typeface="Arial" panose="020B0604020202020204" pitchFamily="34" charset="0"/>
                <a:cs typeface="Arial" panose="020B0604020202020204" pitchFamily="34" charset="0"/>
              </a:rPr>
              <a:t>01</a:t>
            </a:r>
            <a:endParaRPr lang="en-US" sz="7500" dirty="0">
              <a:solidFill>
                <a:schemeClr val="accent6">
                  <a:lumMod val="20000"/>
                  <a:lumOff val="80000"/>
                </a:schemeClr>
              </a:solidFill>
              <a:latin typeface="Arial" panose="020B0604020202020204" pitchFamily="34" charset="0"/>
              <a:cs typeface="Arial" panose="020B0604020202020204" pitchFamily="34" charset="0"/>
            </a:endParaRPr>
          </a:p>
        </p:txBody>
      </p:sp>
      <p:pic>
        <p:nvPicPr>
          <p:cNvPr id="9" name="Picture 8" descr="A black background with red and blue text&#10;&#10;Description automatically generated">
            <a:extLst>
              <a:ext uri="{FF2B5EF4-FFF2-40B4-BE49-F238E27FC236}">
                <a16:creationId xmlns:a16="http://schemas.microsoft.com/office/drawing/2014/main" id="{8E3029AF-8574-BA3F-ADCB-5F7699E6B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2087" y="5505053"/>
            <a:ext cx="2857500" cy="914400"/>
          </a:xfrm>
          <a:prstGeom prst="rect">
            <a:avLst/>
          </a:prstGeom>
          <a:effectLst>
            <a:outerShdw blurRad="152400" dist="317500" dir="5400000" sx="90000" sy="-19000" rotWithShape="0">
              <a:prstClr val="black">
                <a:alpha val="15000"/>
              </a:prstClr>
            </a:outerShdw>
          </a:effectLst>
        </p:spPr>
      </p:pic>
      <p:pic>
        <p:nvPicPr>
          <p:cNvPr id="14" name="Picture 13" descr="A green and black arrows&#10;&#10;Description automatically generated">
            <a:extLst>
              <a:ext uri="{FF2B5EF4-FFF2-40B4-BE49-F238E27FC236}">
                <a16:creationId xmlns:a16="http://schemas.microsoft.com/office/drawing/2014/main" id="{4D83CAA9-A3FF-53A5-D5DE-DC568782A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7402" y="2118347"/>
            <a:ext cx="2540948" cy="2621305"/>
          </a:xfrm>
          <a:prstGeom prst="rect">
            <a:avLst/>
          </a:prstGeom>
        </p:spPr>
      </p:pic>
      <p:sp>
        <p:nvSpPr>
          <p:cNvPr id="10" name="Slide Number Placeholder 9">
            <a:extLst>
              <a:ext uri="{FF2B5EF4-FFF2-40B4-BE49-F238E27FC236}">
                <a16:creationId xmlns:a16="http://schemas.microsoft.com/office/drawing/2014/main" id="{4542414E-694F-10C6-3BCE-56FAE4247262}"/>
              </a:ext>
            </a:extLst>
          </p:cNvPr>
          <p:cNvSpPr>
            <a:spLocks noGrp="1"/>
          </p:cNvSpPr>
          <p:nvPr>
            <p:ph type="sldNum" sz="quarter" idx="12"/>
          </p:nvPr>
        </p:nvSpPr>
        <p:spPr/>
        <p:txBody>
          <a:bodyPr/>
          <a:lstStyle/>
          <a:p>
            <a:fld id="{8E0BEACF-5B75-46B8-B636-42FD633C890F}" type="slidenum">
              <a:rPr lang="en-US" smtClean="0"/>
              <a:t>3</a:t>
            </a:fld>
            <a:endParaRPr lang="en-US"/>
          </a:p>
        </p:txBody>
      </p:sp>
    </p:spTree>
    <p:extLst>
      <p:ext uri="{BB962C8B-B14F-4D97-AF65-F5344CB8AC3E}">
        <p14:creationId xmlns:p14="http://schemas.microsoft.com/office/powerpoint/2010/main" val="115738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A657DD-9995-FCAB-A241-90357BF74ACA}"/>
              </a:ext>
            </a:extLst>
          </p:cNvPr>
          <p:cNvSpPr/>
          <p:nvPr/>
        </p:nvSpPr>
        <p:spPr>
          <a:xfrm>
            <a:off x="0" y="1429084"/>
            <a:ext cx="12192000" cy="54289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1517A5-7F4A-DE5C-7942-7BB8C528AD3E}"/>
              </a:ext>
            </a:extLst>
          </p:cNvPr>
          <p:cNvSpPr>
            <a:spLocks noGrp="1"/>
          </p:cNvSpPr>
          <p:nvPr>
            <p:ph idx="1"/>
          </p:nvPr>
        </p:nvSpPr>
        <p:spPr>
          <a:xfrm>
            <a:off x="427703" y="1828800"/>
            <a:ext cx="11336594" cy="3991897"/>
          </a:xfrm>
        </p:spPr>
        <p:txBody>
          <a:bodyPr>
            <a:normAutofit/>
          </a:bodyPr>
          <a:lstStyle/>
          <a:p>
            <a:r>
              <a:rPr lang="en-GB" sz="1600" dirty="0">
                <a:latin typeface="Arial" panose="020B0604020202020204" pitchFamily="34" charset="0"/>
                <a:cs typeface="Arial" panose="020B0604020202020204" pitchFamily="34" charset="0"/>
              </a:rPr>
              <a:t>Ever-increasing population increases strain on agriculture.</a:t>
            </a:r>
            <a:r>
              <a:rPr lang="en-US" sz="1600" dirty="0">
                <a:latin typeface="Arial" panose="020B0604020202020204" pitchFamily="34" charset="0"/>
                <a:cs typeface="Arial" panose="020B0604020202020204" pitchFamily="34" charset="0"/>
              </a:rPr>
              <a:t> This creates a need for a faster and more efficient food production.</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Several practices has been developed to tackle this problem. </a:t>
            </a:r>
            <a:r>
              <a:rPr lang="en-US" sz="1600" b="1" dirty="0">
                <a:latin typeface="Arial" panose="020B0604020202020204" pitchFamily="34" charset="0"/>
                <a:cs typeface="Arial" panose="020B0604020202020204" pitchFamily="34" charset="0"/>
              </a:rPr>
              <a:t>Hydroponics</a:t>
            </a:r>
            <a:r>
              <a:rPr lang="en-US" sz="1600" dirty="0">
                <a:latin typeface="Arial" panose="020B0604020202020204" pitchFamily="34" charset="0"/>
                <a:cs typeface="Arial" panose="020B0604020202020204" pitchFamily="34" charset="0"/>
              </a:rPr>
              <a:t> is one of them. It offers </a:t>
            </a:r>
            <a:r>
              <a:rPr lang="en-US" sz="1600" b="1" dirty="0">
                <a:latin typeface="Arial" panose="020B0604020202020204" pitchFamily="34" charset="0"/>
                <a:cs typeface="Arial" panose="020B0604020202020204" pitchFamily="34" charset="0"/>
              </a:rPr>
              <a:t>faster growth rates </a:t>
            </a:r>
            <a:r>
              <a:rPr lang="en-US" sz="1600" dirty="0">
                <a:latin typeface="Arial" panose="020B0604020202020204" pitchFamily="34" charset="0"/>
                <a:cs typeface="Arial" panose="020B0604020202020204" pitchFamily="34" charset="0"/>
              </a:rPr>
              <a:t>and </a:t>
            </a:r>
            <a:r>
              <a:rPr lang="en-US" sz="1600" b="1" dirty="0">
                <a:latin typeface="Arial" panose="020B0604020202020204" pitchFamily="34" charset="0"/>
                <a:cs typeface="Arial" panose="020B0604020202020204" pitchFamily="34" charset="0"/>
              </a:rPr>
              <a:t>higher yields</a:t>
            </a:r>
            <a:r>
              <a:rPr lang="en-US" sz="1600" dirty="0">
                <a:latin typeface="Arial" panose="020B0604020202020204" pitchFamily="34" charset="0"/>
                <a:cs typeface="Arial" panose="020B0604020202020204" pitchFamily="34" charset="0"/>
              </a:rPr>
              <a:t>.</a:t>
            </a:r>
          </a:p>
          <a:p>
            <a:endParaRPr lang="en-US" sz="1600" dirty="0">
              <a:latin typeface="Arial" panose="020B0604020202020204" pitchFamily="34" charset="0"/>
              <a:cs typeface="Arial" panose="020B0604020202020204" pitchFamily="34" charset="0"/>
            </a:endParaRPr>
          </a:p>
          <a:p>
            <a:r>
              <a:rPr lang="en-US" sz="1600" i="1" dirty="0">
                <a:latin typeface="Arial" panose="020B0604020202020204" pitchFamily="34" charset="0"/>
                <a:cs typeface="Arial" panose="020B0604020202020204" pitchFamily="34" charset="0"/>
              </a:rPr>
              <a:t>Unfortunately</a:t>
            </a:r>
            <a:r>
              <a:rPr lang="en-US" sz="1600" dirty="0">
                <a:latin typeface="Arial" panose="020B0604020202020204" pitchFamily="34" charset="0"/>
                <a:cs typeface="Arial" panose="020B0604020202020204" pitchFamily="34" charset="0"/>
              </a:rPr>
              <a:t>, compared to conventional methods, hydroponics is more difficult to get right due to their high sensitivity to environmental factors.</a:t>
            </a:r>
          </a:p>
          <a:p>
            <a:endParaRPr lang="en-US" sz="1600" dirty="0">
              <a:latin typeface="Arial" panose="020B0604020202020204" pitchFamily="34" charset="0"/>
              <a:cs typeface="Arial" panose="020B0604020202020204" pitchFamily="34" charset="0"/>
            </a:endParaRPr>
          </a:p>
          <a:p>
            <a:r>
              <a:rPr lang="en-US" sz="1600" i="1" dirty="0">
                <a:latin typeface="Arial" panose="020B0604020202020204" pitchFamily="34" charset="0"/>
                <a:cs typeface="Arial" panose="020B0604020202020204" pitchFamily="34" charset="0"/>
              </a:rPr>
              <a:t>Fortunately</a:t>
            </a:r>
            <a:r>
              <a:rPr lang="en-US" sz="1600" dirty="0">
                <a:latin typeface="Arial" panose="020B0604020202020204" pitchFamily="34" charset="0"/>
                <a:cs typeface="Arial" panose="020B0604020202020204" pitchFamily="34" charset="0"/>
              </a:rPr>
              <a:t>, advancements in IoT, cloud, and sensor technologies has made it easier and cheaper than ever to devise a solution.</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Combining these technologies can lead to the creation of a truly powerful solution.</a:t>
            </a:r>
            <a:endParaRPr lang="en-GB" sz="16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300AA271-5801-D39C-AC16-9774B59DD5BB}"/>
              </a:ext>
            </a:extLst>
          </p:cNvPr>
          <p:cNvSpPr txBox="1">
            <a:spLocks/>
          </p:cNvSpPr>
          <p:nvPr/>
        </p:nvSpPr>
        <p:spPr>
          <a:xfrm>
            <a:off x="412954" y="432792"/>
            <a:ext cx="9918159" cy="49814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latin typeface="Arial" panose="020B0604020202020204" pitchFamily="34" charset="0"/>
                <a:cs typeface="Arial" panose="020B0604020202020204" pitchFamily="34" charset="0"/>
              </a:rPr>
              <a:t>Background</a:t>
            </a:r>
            <a:endParaRPr lang="en-US" sz="2800" b="1" dirty="0">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20E56F8B-5F42-ECF0-67D9-B30576FE2CB2}"/>
              </a:ext>
            </a:extLst>
          </p:cNvPr>
          <p:cNvSpPr txBox="1">
            <a:spLocks/>
          </p:cNvSpPr>
          <p:nvPr/>
        </p:nvSpPr>
        <p:spPr>
          <a:xfrm>
            <a:off x="412954" y="930939"/>
            <a:ext cx="9918160" cy="4981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p>
        </p:txBody>
      </p:sp>
      <p:pic>
        <p:nvPicPr>
          <p:cNvPr id="7" name="Picture 6" descr="A black background with red and blue text&#10;&#10;Description automatically generated">
            <a:extLst>
              <a:ext uri="{FF2B5EF4-FFF2-40B4-BE49-F238E27FC236}">
                <a16:creationId xmlns:a16="http://schemas.microsoft.com/office/drawing/2014/main" id="{9B8CC947-CC49-569A-7926-68B8498CA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0" y="5931804"/>
            <a:ext cx="2276169" cy="728374"/>
          </a:xfrm>
          <a:prstGeom prst="rect">
            <a:avLst/>
          </a:prstGeom>
          <a:effectLst>
            <a:outerShdw blurRad="152400" dist="317500" dir="5400000" sx="90000" sy="-19000" rotWithShape="0">
              <a:prstClr val="black">
                <a:alpha val="15000"/>
              </a:prstClr>
            </a:outerShdw>
          </a:effectLst>
        </p:spPr>
      </p:pic>
      <p:sp>
        <p:nvSpPr>
          <p:cNvPr id="2" name="Slide Number Placeholder 1">
            <a:extLst>
              <a:ext uri="{FF2B5EF4-FFF2-40B4-BE49-F238E27FC236}">
                <a16:creationId xmlns:a16="http://schemas.microsoft.com/office/drawing/2014/main" id="{5690FF5F-DB71-9914-8F5E-45DF75FACC76}"/>
              </a:ext>
            </a:extLst>
          </p:cNvPr>
          <p:cNvSpPr>
            <a:spLocks noGrp="1"/>
          </p:cNvSpPr>
          <p:nvPr>
            <p:ph type="sldNum" sz="quarter" idx="12"/>
          </p:nvPr>
        </p:nvSpPr>
        <p:spPr/>
        <p:txBody>
          <a:bodyPr/>
          <a:lstStyle/>
          <a:p>
            <a:fld id="{8E0BEACF-5B75-46B8-B636-42FD633C890F}" type="slidenum">
              <a:rPr lang="en-US" smtClean="0"/>
              <a:t>4</a:t>
            </a:fld>
            <a:endParaRPr lang="en-US"/>
          </a:p>
        </p:txBody>
      </p:sp>
    </p:spTree>
    <p:extLst>
      <p:ext uri="{BB962C8B-B14F-4D97-AF65-F5344CB8AC3E}">
        <p14:creationId xmlns:p14="http://schemas.microsoft.com/office/powerpoint/2010/main" val="1918278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A657DD-9995-FCAB-A241-90357BF74ACA}"/>
              </a:ext>
            </a:extLst>
          </p:cNvPr>
          <p:cNvSpPr/>
          <p:nvPr/>
        </p:nvSpPr>
        <p:spPr>
          <a:xfrm>
            <a:off x="0" y="1429084"/>
            <a:ext cx="12192000" cy="54289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00AA271-5801-D39C-AC16-9774B59DD5BB}"/>
              </a:ext>
            </a:extLst>
          </p:cNvPr>
          <p:cNvSpPr txBox="1">
            <a:spLocks/>
          </p:cNvSpPr>
          <p:nvPr/>
        </p:nvSpPr>
        <p:spPr>
          <a:xfrm>
            <a:off x="412954" y="432792"/>
            <a:ext cx="9918159" cy="49814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latin typeface="Arial" panose="020B0604020202020204" pitchFamily="34" charset="0"/>
                <a:cs typeface="Arial" panose="020B0604020202020204" pitchFamily="34" charset="0"/>
              </a:rPr>
              <a:t>Company Profile</a:t>
            </a:r>
            <a:endParaRPr lang="en-US" sz="2800" b="1" dirty="0">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20E56F8B-5F42-ECF0-67D9-B30576FE2CB2}"/>
              </a:ext>
            </a:extLst>
          </p:cNvPr>
          <p:cNvSpPr txBox="1">
            <a:spLocks/>
          </p:cNvSpPr>
          <p:nvPr/>
        </p:nvSpPr>
        <p:spPr>
          <a:xfrm>
            <a:off x="412954" y="930939"/>
            <a:ext cx="9918160" cy="4981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Just Hydroponics</a:t>
            </a:r>
            <a:endParaRPr lang="en-US" sz="1800" dirty="0"/>
          </a:p>
        </p:txBody>
      </p:sp>
      <p:pic>
        <p:nvPicPr>
          <p:cNvPr id="7" name="Picture 6" descr="A black background with red and blue text&#10;&#10;Description automatically generated">
            <a:extLst>
              <a:ext uri="{FF2B5EF4-FFF2-40B4-BE49-F238E27FC236}">
                <a16:creationId xmlns:a16="http://schemas.microsoft.com/office/drawing/2014/main" id="{9B8CC947-CC49-569A-7926-68B8498CA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0" y="5931804"/>
            <a:ext cx="2276169" cy="728374"/>
          </a:xfrm>
          <a:prstGeom prst="rect">
            <a:avLst/>
          </a:prstGeom>
          <a:effectLst>
            <a:outerShdw blurRad="152400" dist="317500" dir="5400000" sx="90000" sy="-19000" rotWithShape="0">
              <a:prstClr val="black">
                <a:alpha val="15000"/>
              </a:prstClr>
            </a:outerShdw>
          </a:effectLst>
        </p:spPr>
      </p:pic>
      <p:pic>
        <p:nvPicPr>
          <p:cNvPr id="8" name="Picture 7" descr="A group of plants growing in a greenhouse&#10;&#10;Description automatically generated">
            <a:extLst>
              <a:ext uri="{FF2B5EF4-FFF2-40B4-BE49-F238E27FC236}">
                <a16:creationId xmlns:a16="http://schemas.microsoft.com/office/drawing/2014/main" id="{FE515CCB-8F20-0532-5DA9-60E93AB63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0374" y="1828799"/>
            <a:ext cx="2993923" cy="3991897"/>
          </a:xfrm>
          <a:prstGeom prst="rect">
            <a:avLst/>
          </a:prstGeom>
        </p:spPr>
      </p:pic>
      <p:pic>
        <p:nvPicPr>
          <p:cNvPr id="10" name="Picture 9" descr="A greenhouse with plants growing in it&#10;&#10;Description automatically generated">
            <a:extLst>
              <a:ext uri="{FF2B5EF4-FFF2-40B4-BE49-F238E27FC236}">
                <a16:creationId xmlns:a16="http://schemas.microsoft.com/office/drawing/2014/main" id="{94D02BCC-1F58-74F8-482E-D063E84CA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2077" y="1828799"/>
            <a:ext cx="5322529" cy="3991897"/>
          </a:xfrm>
          <a:prstGeom prst="rect">
            <a:avLst/>
          </a:prstGeom>
        </p:spPr>
      </p:pic>
      <p:pic>
        <p:nvPicPr>
          <p:cNvPr id="15" name="Picture 14" descr="A plant growing out of a hole&#10;&#10;Description automatically generated">
            <a:extLst>
              <a:ext uri="{FF2B5EF4-FFF2-40B4-BE49-F238E27FC236}">
                <a16:creationId xmlns:a16="http://schemas.microsoft.com/office/drawing/2014/main" id="{CAD72E05-3BE0-F4D5-9EA4-9A0661F172E0}"/>
              </a:ext>
            </a:extLst>
          </p:cNvPr>
          <p:cNvPicPr>
            <a:picLocks noChangeAspect="1"/>
          </p:cNvPicPr>
          <p:nvPr/>
        </p:nvPicPr>
        <p:blipFill rotWithShape="1">
          <a:blip r:embed="rId6">
            <a:extLst>
              <a:ext uri="{28A0092B-C50C-407E-A947-70E740481C1C}">
                <a14:useLocalDpi xmlns:a14="http://schemas.microsoft.com/office/drawing/2010/main" val="0"/>
              </a:ext>
            </a:extLst>
          </a:blip>
          <a:srcRect l="10565" r="13409"/>
          <a:stretch/>
        </p:blipFill>
        <p:spPr>
          <a:xfrm>
            <a:off x="412954" y="1828800"/>
            <a:ext cx="2276169" cy="3991896"/>
          </a:xfrm>
          <a:prstGeom prst="rect">
            <a:avLst/>
          </a:prstGeom>
        </p:spPr>
      </p:pic>
      <p:sp>
        <p:nvSpPr>
          <p:cNvPr id="2" name="Slide Number Placeholder 1">
            <a:extLst>
              <a:ext uri="{FF2B5EF4-FFF2-40B4-BE49-F238E27FC236}">
                <a16:creationId xmlns:a16="http://schemas.microsoft.com/office/drawing/2014/main" id="{3953221A-5AF3-A6BF-07AA-EE18C88A039C}"/>
              </a:ext>
            </a:extLst>
          </p:cNvPr>
          <p:cNvSpPr>
            <a:spLocks noGrp="1"/>
          </p:cNvSpPr>
          <p:nvPr>
            <p:ph type="sldNum" sz="quarter" idx="12"/>
          </p:nvPr>
        </p:nvSpPr>
        <p:spPr/>
        <p:txBody>
          <a:bodyPr/>
          <a:lstStyle/>
          <a:p>
            <a:fld id="{8E0BEACF-5B75-46B8-B636-42FD633C890F}" type="slidenum">
              <a:rPr lang="en-US" smtClean="0"/>
              <a:t>5</a:t>
            </a:fld>
            <a:endParaRPr lang="en-US"/>
          </a:p>
        </p:txBody>
      </p:sp>
    </p:spTree>
    <p:extLst>
      <p:ext uri="{BB962C8B-B14F-4D97-AF65-F5344CB8AC3E}">
        <p14:creationId xmlns:p14="http://schemas.microsoft.com/office/powerpoint/2010/main" val="3306928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A657DD-9995-FCAB-A241-90357BF74ACA}"/>
              </a:ext>
            </a:extLst>
          </p:cNvPr>
          <p:cNvSpPr/>
          <p:nvPr/>
        </p:nvSpPr>
        <p:spPr>
          <a:xfrm>
            <a:off x="0" y="1429084"/>
            <a:ext cx="12192000" cy="54289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1517A5-7F4A-DE5C-7942-7BB8C528AD3E}"/>
              </a:ext>
            </a:extLst>
          </p:cNvPr>
          <p:cNvSpPr>
            <a:spLocks noGrp="1"/>
          </p:cNvSpPr>
          <p:nvPr>
            <p:ph idx="1"/>
          </p:nvPr>
        </p:nvSpPr>
        <p:spPr>
          <a:xfrm>
            <a:off x="427703" y="1828800"/>
            <a:ext cx="5668297" cy="3991897"/>
          </a:xfrm>
        </p:spPr>
        <p:txBody>
          <a:bodyPr>
            <a:normAutofit/>
          </a:bodyPr>
          <a:lstStyle/>
          <a:p>
            <a:r>
              <a:rPr lang="en-GB" sz="1600" dirty="0">
                <a:latin typeface="Arial" panose="020B0604020202020204" pitchFamily="34" charset="0"/>
                <a:cs typeface="Arial" panose="020B0604020202020204" pitchFamily="34" charset="0"/>
              </a:rPr>
              <a:t>Family-owned company.</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Located in the outskirts of Bogor.</a:t>
            </a:r>
          </a:p>
          <a:p>
            <a:endParaRPr lang="en-GB"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Medium-sized farm with around a dozen lots. Plans for further expansion.</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Employs a few staff members. Mostly locals, blue-collar, little formal education background.</a:t>
            </a:r>
          </a:p>
        </p:txBody>
      </p:sp>
      <p:sp>
        <p:nvSpPr>
          <p:cNvPr id="5" name="Title 1">
            <a:extLst>
              <a:ext uri="{FF2B5EF4-FFF2-40B4-BE49-F238E27FC236}">
                <a16:creationId xmlns:a16="http://schemas.microsoft.com/office/drawing/2014/main" id="{300AA271-5801-D39C-AC16-9774B59DD5BB}"/>
              </a:ext>
            </a:extLst>
          </p:cNvPr>
          <p:cNvSpPr txBox="1">
            <a:spLocks/>
          </p:cNvSpPr>
          <p:nvPr/>
        </p:nvSpPr>
        <p:spPr>
          <a:xfrm>
            <a:off x="412954" y="432792"/>
            <a:ext cx="9918159" cy="49814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latin typeface="Arial" panose="020B0604020202020204" pitchFamily="34" charset="0"/>
                <a:cs typeface="Arial" panose="020B0604020202020204" pitchFamily="34" charset="0"/>
              </a:rPr>
              <a:t>Company Profile</a:t>
            </a:r>
            <a:endParaRPr lang="en-US" sz="2800" b="1" dirty="0">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20E56F8B-5F42-ECF0-67D9-B30576FE2CB2}"/>
              </a:ext>
            </a:extLst>
          </p:cNvPr>
          <p:cNvSpPr txBox="1">
            <a:spLocks/>
          </p:cNvSpPr>
          <p:nvPr/>
        </p:nvSpPr>
        <p:spPr>
          <a:xfrm>
            <a:off x="412954" y="930939"/>
            <a:ext cx="9918160" cy="4981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Just Hydroponics</a:t>
            </a:r>
            <a:endParaRPr lang="en-US" sz="1800" dirty="0"/>
          </a:p>
        </p:txBody>
      </p:sp>
      <p:pic>
        <p:nvPicPr>
          <p:cNvPr id="7" name="Picture 6" descr="A black background with red and blue text&#10;&#10;Description automatically generated">
            <a:extLst>
              <a:ext uri="{FF2B5EF4-FFF2-40B4-BE49-F238E27FC236}">
                <a16:creationId xmlns:a16="http://schemas.microsoft.com/office/drawing/2014/main" id="{9B8CC947-CC49-569A-7926-68B8498CA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0" y="5931804"/>
            <a:ext cx="2276169" cy="728374"/>
          </a:xfrm>
          <a:prstGeom prst="rect">
            <a:avLst/>
          </a:prstGeom>
          <a:effectLst>
            <a:outerShdw blurRad="152400" dist="317500" dir="5400000" sx="90000" sy="-19000" rotWithShape="0">
              <a:prstClr val="black">
                <a:alpha val="15000"/>
              </a:prstClr>
            </a:outerShdw>
          </a:effectLst>
        </p:spPr>
      </p:pic>
      <p:pic>
        <p:nvPicPr>
          <p:cNvPr id="12" name="Picture 11" descr="Long shot of a greenhouse&#10;&#10;Description automatically generated">
            <a:extLst>
              <a:ext uri="{FF2B5EF4-FFF2-40B4-BE49-F238E27FC236}">
                <a16:creationId xmlns:a16="http://schemas.microsoft.com/office/drawing/2014/main" id="{2CCF1295-3A7F-5E28-6027-327D146559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1769" y="1828799"/>
            <a:ext cx="5322528" cy="3991896"/>
          </a:xfrm>
          <a:prstGeom prst="rect">
            <a:avLst/>
          </a:prstGeom>
        </p:spPr>
      </p:pic>
      <p:sp>
        <p:nvSpPr>
          <p:cNvPr id="2" name="Slide Number Placeholder 1">
            <a:extLst>
              <a:ext uri="{FF2B5EF4-FFF2-40B4-BE49-F238E27FC236}">
                <a16:creationId xmlns:a16="http://schemas.microsoft.com/office/drawing/2014/main" id="{0AE8F64E-7D8C-E5E9-9D9D-27D5CF44B472}"/>
              </a:ext>
            </a:extLst>
          </p:cNvPr>
          <p:cNvSpPr>
            <a:spLocks noGrp="1"/>
          </p:cNvSpPr>
          <p:nvPr>
            <p:ph type="sldNum" sz="quarter" idx="12"/>
          </p:nvPr>
        </p:nvSpPr>
        <p:spPr/>
        <p:txBody>
          <a:bodyPr/>
          <a:lstStyle/>
          <a:p>
            <a:fld id="{8E0BEACF-5B75-46B8-B636-42FD633C890F}" type="slidenum">
              <a:rPr lang="en-US" smtClean="0"/>
              <a:t>6</a:t>
            </a:fld>
            <a:endParaRPr lang="en-US"/>
          </a:p>
        </p:txBody>
      </p:sp>
    </p:spTree>
    <p:extLst>
      <p:ext uri="{BB962C8B-B14F-4D97-AF65-F5344CB8AC3E}">
        <p14:creationId xmlns:p14="http://schemas.microsoft.com/office/powerpoint/2010/main" val="1358658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A657DD-9995-FCAB-A241-90357BF74ACA}"/>
              </a:ext>
            </a:extLst>
          </p:cNvPr>
          <p:cNvSpPr/>
          <p:nvPr/>
        </p:nvSpPr>
        <p:spPr>
          <a:xfrm>
            <a:off x="0" y="1429084"/>
            <a:ext cx="12192000" cy="54289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1517A5-7F4A-DE5C-7942-7BB8C528AD3E}"/>
              </a:ext>
            </a:extLst>
          </p:cNvPr>
          <p:cNvSpPr>
            <a:spLocks noGrp="1"/>
          </p:cNvSpPr>
          <p:nvPr>
            <p:ph idx="1"/>
          </p:nvPr>
        </p:nvSpPr>
        <p:spPr>
          <a:xfrm>
            <a:off x="427703" y="1828800"/>
            <a:ext cx="8250195" cy="3991897"/>
          </a:xfrm>
        </p:spPr>
        <p:txBody>
          <a:bodyPr>
            <a:normAutofit fontScale="92500"/>
          </a:bodyPr>
          <a:lstStyle/>
          <a:p>
            <a:pPr>
              <a:lnSpc>
                <a:spcPct val="150000"/>
              </a:lnSpc>
            </a:pPr>
            <a:r>
              <a:rPr lang="en-GB" sz="1600" dirty="0">
                <a:latin typeface="Arial" panose="020B0604020202020204" pitchFamily="34" charset="0"/>
                <a:cs typeface="Arial" panose="020B0604020202020204" pitchFamily="34" charset="0"/>
              </a:rPr>
              <a:t>The method of data collection currently utilized by Just Hydroponics is manual and scattered.</a:t>
            </a:r>
          </a:p>
          <a:p>
            <a:pPr>
              <a:lnSpc>
                <a:spcPct val="150000"/>
              </a:lnSpc>
            </a:pPr>
            <a:r>
              <a:rPr lang="en-GB" sz="1600" dirty="0">
                <a:latin typeface="Arial" panose="020B0604020202020204" pitchFamily="34" charset="0"/>
                <a:cs typeface="Arial" panose="020B0604020202020204" pitchFamily="34" charset="0"/>
              </a:rPr>
              <a:t>Data is collected </a:t>
            </a:r>
            <a:r>
              <a:rPr lang="en-GB" sz="1600" b="1" dirty="0">
                <a:latin typeface="Arial" panose="020B0604020202020204" pitchFamily="34" charset="0"/>
                <a:cs typeface="Arial" panose="020B0604020202020204" pitchFamily="34" charset="0"/>
              </a:rPr>
              <a:t>once a day</a:t>
            </a:r>
            <a:r>
              <a:rPr lang="en-GB" sz="1600" dirty="0">
                <a:latin typeface="Arial" panose="020B0604020202020204" pitchFamily="34" charset="0"/>
                <a:cs typeface="Arial" panose="020B0604020202020204" pitchFamily="34" charset="0"/>
              </a:rPr>
              <a:t>.</a:t>
            </a:r>
          </a:p>
          <a:p>
            <a:pPr>
              <a:lnSpc>
                <a:spcPct val="150000"/>
              </a:lnSpc>
            </a:pPr>
            <a:r>
              <a:rPr lang="en-GB" sz="1600" dirty="0">
                <a:latin typeface="Arial" panose="020B0604020202020204" pitchFamily="34" charset="0"/>
                <a:cs typeface="Arial" panose="020B0604020202020204" pitchFamily="34" charset="0"/>
              </a:rPr>
              <a:t>Data collected manually, using hand-held tools.</a:t>
            </a:r>
          </a:p>
          <a:p>
            <a:pPr>
              <a:lnSpc>
                <a:spcPct val="150000"/>
              </a:lnSpc>
            </a:pPr>
            <a:r>
              <a:rPr lang="en-GB" sz="1600" dirty="0">
                <a:latin typeface="Arial" panose="020B0604020202020204" pitchFamily="34" charset="0"/>
                <a:cs typeface="Arial" panose="020B0604020202020204" pitchFamily="34" charset="0"/>
              </a:rPr>
              <a:t>No set standard for the measuring tool. There are a variety of brands in their inventory.</a:t>
            </a:r>
          </a:p>
          <a:p>
            <a:pPr>
              <a:lnSpc>
                <a:spcPct val="150000"/>
              </a:lnSpc>
            </a:pPr>
            <a:r>
              <a:rPr lang="en-GB" sz="1600" dirty="0">
                <a:latin typeface="Arial" panose="020B0604020202020204" pitchFamily="34" charset="0"/>
                <a:cs typeface="Arial" panose="020B0604020202020204" pitchFamily="34" charset="0"/>
              </a:rPr>
              <a:t>Different brands and manufacturers will have varying tolerances. This compromises data consistency.</a:t>
            </a:r>
          </a:p>
          <a:p>
            <a:pPr>
              <a:lnSpc>
                <a:spcPct val="150000"/>
              </a:lnSpc>
            </a:pPr>
            <a:endParaRPr lang="en-GB" sz="1600" dirty="0">
              <a:latin typeface="Arial" panose="020B0604020202020204" pitchFamily="34" charset="0"/>
              <a:cs typeface="Arial" panose="020B0604020202020204" pitchFamily="34" charset="0"/>
            </a:endParaRPr>
          </a:p>
          <a:p>
            <a:pPr>
              <a:lnSpc>
                <a:spcPct val="150000"/>
              </a:lnSpc>
            </a:pPr>
            <a:r>
              <a:rPr lang="en-GB" sz="1600" b="1" dirty="0">
                <a:latin typeface="Arial" panose="020B0604020202020204" pitchFamily="34" charset="0"/>
                <a:cs typeface="Arial" panose="020B0604020202020204" pitchFamily="34" charset="0"/>
              </a:rPr>
              <a:t>A standardized, consistent, and more frequent method of data collection is needed.</a:t>
            </a:r>
          </a:p>
        </p:txBody>
      </p:sp>
      <p:sp>
        <p:nvSpPr>
          <p:cNvPr id="5" name="Title 1">
            <a:extLst>
              <a:ext uri="{FF2B5EF4-FFF2-40B4-BE49-F238E27FC236}">
                <a16:creationId xmlns:a16="http://schemas.microsoft.com/office/drawing/2014/main" id="{300AA271-5801-D39C-AC16-9774B59DD5BB}"/>
              </a:ext>
            </a:extLst>
          </p:cNvPr>
          <p:cNvSpPr txBox="1">
            <a:spLocks/>
          </p:cNvSpPr>
          <p:nvPr/>
        </p:nvSpPr>
        <p:spPr>
          <a:xfrm>
            <a:off x="412954" y="432792"/>
            <a:ext cx="9918159" cy="49814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latin typeface="Arial" panose="020B0604020202020204" pitchFamily="34" charset="0"/>
                <a:cs typeface="Arial" panose="020B0604020202020204" pitchFamily="34" charset="0"/>
              </a:rPr>
              <a:t>Current Process</a:t>
            </a:r>
            <a:endParaRPr lang="en-US" sz="2800" b="1" dirty="0">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20E56F8B-5F42-ECF0-67D9-B30576FE2CB2}"/>
              </a:ext>
            </a:extLst>
          </p:cNvPr>
          <p:cNvSpPr txBox="1">
            <a:spLocks/>
          </p:cNvSpPr>
          <p:nvPr/>
        </p:nvSpPr>
        <p:spPr>
          <a:xfrm>
            <a:off x="412954" y="930939"/>
            <a:ext cx="9918160" cy="4981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Method of Data Collection</a:t>
            </a:r>
            <a:endParaRPr lang="en-US" sz="1800" dirty="0"/>
          </a:p>
        </p:txBody>
      </p:sp>
      <p:pic>
        <p:nvPicPr>
          <p:cNvPr id="7" name="Picture 6" descr="A black background with red and blue text&#10;&#10;Description automatically generated">
            <a:extLst>
              <a:ext uri="{FF2B5EF4-FFF2-40B4-BE49-F238E27FC236}">
                <a16:creationId xmlns:a16="http://schemas.microsoft.com/office/drawing/2014/main" id="{9B8CC947-CC49-569A-7926-68B8498CA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0" y="5931804"/>
            <a:ext cx="2276169" cy="728374"/>
          </a:xfrm>
          <a:prstGeom prst="rect">
            <a:avLst/>
          </a:prstGeom>
          <a:effectLst>
            <a:outerShdw blurRad="152400" dist="317500" dir="5400000" sx="90000" sy="-19000" rotWithShape="0">
              <a:prstClr val="black">
                <a:alpha val="15000"/>
              </a:prstClr>
            </a:outerShdw>
          </a:effectLst>
        </p:spPr>
      </p:pic>
      <p:pic>
        <p:nvPicPr>
          <p:cNvPr id="8" name="Picture 7" descr="A hand holding a digital device&#10;&#10;Description automatically generated">
            <a:extLst>
              <a:ext uri="{FF2B5EF4-FFF2-40B4-BE49-F238E27FC236}">
                <a16:creationId xmlns:a16="http://schemas.microsoft.com/office/drawing/2014/main" id="{0AAECE2F-73DB-3691-171D-D2CF7AC896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5601" y="1828800"/>
            <a:ext cx="2658696" cy="3991897"/>
          </a:xfrm>
          <a:prstGeom prst="rect">
            <a:avLst/>
          </a:prstGeom>
        </p:spPr>
      </p:pic>
      <p:sp>
        <p:nvSpPr>
          <p:cNvPr id="2" name="Slide Number Placeholder 1">
            <a:extLst>
              <a:ext uri="{FF2B5EF4-FFF2-40B4-BE49-F238E27FC236}">
                <a16:creationId xmlns:a16="http://schemas.microsoft.com/office/drawing/2014/main" id="{7B1E1C41-6E1A-30BD-378A-F2EC4B0F855B}"/>
              </a:ext>
            </a:extLst>
          </p:cNvPr>
          <p:cNvSpPr>
            <a:spLocks noGrp="1"/>
          </p:cNvSpPr>
          <p:nvPr>
            <p:ph type="sldNum" sz="quarter" idx="12"/>
          </p:nvPr>
        </p:nvSpPr>
        <p:spPr/>
        <p:txBody>
          <a:bodyPr/>
          <a:lstStyle/>
          <a:p>
            <a:fld id="{8E0BEACF-5B75-46B8-B636-42FD633C890F}" type="slidenum">
              <a:rPr lang="en-US" smtClean="0"/>
              <a:t>7</a:t>
            </a:fld>
            <a:endParaRPr lang="en-US"/>
          </a:p>
        </p:txBody>
      </p:sp>
    </p:spTree>
    <p:extLst>
      <p:ext uri="{BB962C8B-B14F-4D97-AF65-F5344CB8AC3E}">
        <p14:creationId xmlns:p14="http://schemas.microsoft.com/office/powerpoint/2010/main" val="2254758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A657DD-9995-FCAB-A241-90357BF74ACA}"/>
              </a:ext>
            </a:extLst>
          </p:cNvPr>
          <p:cNvSpPr/>
          <p:nvPr/>
        </p:nvSpPr>
        <p:spPr>
          <a:xfrm>
            <a:off x="0" y="1429084"/>
            <a:ext cx="12192000" cy="54289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1517A5-7F4A-DE5C-7942-7BB8C528AD3E}"/>
              </a:ext>
            </a:extLst>
          </p:cNvPr>
          <p:cNvSpPr>
            <a:spLocks noGrp="1"/>
          </p:cNvSpPr>
          <p:nvPr>
            <p:ph idx="1"/>
          </p:nvPr>
        </p:nvSpPr>
        <p:spPr>
          <a:xfrm>
            <a:off x="427703" y="1828800"/>
            <a:ext cx="5586360" cy="3991897"/>
          </a:xfrm>
        </p:spPr>
        <p:txBody>
          <a:bodyPr>
            <a:normAutofit/>
          </a:bodyPr>
          <a:lstStyle/>
          <a:p>
            <a:pPr algn="just">
              <a:lnSpc>
                <a:spcPct val="150000"/>
              </a:lnSpc>
            </a:pPr>
            <a:r>
              <a:rPr lang="en-GB" sz="1600" dirty="0">
                <a:latin typeface="Arial" panose="020B0604020202020204" pitchFamily="34" charset="0"/>
                <a:cs typeface="Arial" panose="020B0604020202020204" pitchFamily="34" charset="0"/>
              </a:rPr>
              <a:t>Currently, they store their data on whiteboards.</a:t>
            </a:r>
          </a:p>
          <a:p>
            <a:pPr algn="just">
              <a:lnSpc>
                <a:spcPct val="150000"/>
              </a:lnSpc>
            </a:pPr>
            <a:r>
              <a:rPr lang="en-US" sz="1600" dirty="0">
                <a:latin typeface="Arial" panose="020B0604020202020204" pitchFamily="34" charset="0"/>
                <a:cs typeface="Arial" panose="020B0604020202020204" pitchFamily="34" charset="0"/>
              </a:rPr>
              <a:t>A practical and pragmatic approach, but with apparent drawbacks.</a:t>
            </a:r>
          </a:p>
          <a:p>
            <a:pPr algn="just">
              <a:lnSpc>
                <a:spcPct val="150000"/>
              </a:lnSpc>
            </a:pPr>
            <a:r>
              <a:rPr lang="en-US" sz="1600" dirty="0">
                <a:latin typeface="Arial" panose="020B0604020202020204" pitchFamily="34" charset="0"/>
                <a:cs typeface="Arial" panose="020B0604020202020204" pitchFamily="34" charset="0"/>
              </a:rPr>
              <a:t>A small amount of rainwater or an accidental wipe will delete the data beyond recovery.</a:t>
            </a:r>
          </a:p>
          <a:p>
            <a:pPr algn="just">
              <a:lnSpc>
                <a:spcPct val="150000"/>
              </a:lnSpc>
            </a:pPr>
            <a:endParaRPr lang="en-US" sz="1600" dirty="0">
              <a:latin typeface="Arial" panose="020B0604020202020204" pitchFamily="34" charset="0"/>
              <a:cs typeface="Arial" panose="020B0604020202020204" pitchFamily="34" charset="0"/>
            </a:endParaRPr>
          </a:p>
          <a:p>
            <a:pPr algn="just">
              <a:lnSpc>
                <a:spcPct val="150000"/>
              </a:lnSpc>
            </a:pPr>
            <a:r>
              <a:rPr lang="en-US" sz="1600" b="1" dirty="0">
                <a:latin typeface="Arial" panose="020B0604020202020204" pitchFamily="34" charset="0"/>
                <a:cs typeface="Arial" panose="020B0604020202020204" pitchFamily="34" charset="0"/>
              </a:rPr>
              <a:t>A better method of data storage is needed.</a:t>
            </a:r>
          </a:p>
        </p:txBody>
      </p:sp>
      <p:sp>
        <p:nvSpPr>
          <p:cNvPr id="5" name="Title 1">
            <a:extLst>
              <a:ext uri="{FF2B5EF4-FFF2-40B4-BE49-F238E27FC236}">
                <a16:creationId xmlns:a16="http://schemas.microsoft.com/office/drawing/2014/main" id="{300AA271-5801-D39C-AC16-9774B59DD5BB}"/>
              </a:ext>
            </a:extLst>
          </p:cNvPr>
          <p:cNvSpPr txBox="1">
            <a:spLocks/>
          </p:cNvSpPr>
          <p:nvPr/>
        </p:nvSpPr>
        <p:spPr>
          <a:xfrm>
            <a:off x="412954" y="432792"/>
            <a:ext cx="9918159" cy="49814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latin typeface="Arial" panose="020B0604020202020204" pitchFamily="34" charset="0"/>
                <a:cs typeface="Arial" panose="020B0604020202020204" pitchFamily="34" charset="0"/>
              </a:rPr>
              <a:t>Current Process</a:t>
            </a:r>
            <a:endParaRPr lang="en-US" sz="2800" b="1" dirty="0">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20E56F8B-5F42-ECF0-67D9-B30576FE2CB2}"/>
              </a:ext>
            </a:extLst>
          </p:cNvPr>
          <p:cNvSpPr txBox="1">
            <a:spLocks/>
          </p:cNvSpPr>
          <p:nvPr/>
        </p:nvSpPr>
        <p:spPr>
          <a:xfrm>
            <a:off x="412954" y="930939"/>
            <a:ext cx="9918160" cy="4981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Method of Data Storage</a:t>
            </a:r>
            <a:endParaRPr lang="en-US" sz="1800" dirty="0"/>
          </a:p>
        </p:txBody>
      </p:sp>
      <p:pic>
        <p:nvPicPr>
          <p:cNvPr id="7" name="Picture 6" descr="A black background with red and blue text&#10;&#10;Description automatically generated">
            <a:extLst>
              <a:ext uri="{FF2B5EF4-FFF2-40B4-BE49-F238E27FC236}">
                <a16:creationId xmlns:a16="http://schemas.microsoft.com/office/drawing/2014/main" id="{9B8CC947-CC49-569A-7926-68B8498CA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0" y="5931804"/>
            <a:ext cx="2276169" cy="728374"/>
          </a:xfrm>
          <a:prstGeom prst="rect">
            <a:avLst/>
          </a:prstGeom>
          <a:effectLst>
            <a:outerShdw blurRad="152400" dist="317500" dir="5400000" sx="90000" sy="-19000" rotWithShape="0">
              <a:prstClr val="black">
                <a:alpha val="15000"/>
              </a:prstClr>
            </a:outerShdw>
          </a:effectLst>
        </p:spPr>
      </p:pic>
      <p:pic>
        <p:nvPicPr>
          <p:cNvPr id="2" name="Picture 1" descr="A white board with black writing on it&#10;&#10;Description automatically generated">
            <a:extLst>
              <a:ext uri="{FF2B5EF4-FFF2-40B4-BE49-F238E27FC236}">
                <a16:creationId xmlns:a16="http://schemas.microsoft.com/office/drawing/2014/main" id="{4EAECA63-71F7-C5F2-0A1E-B98F2CE08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1766" y="1828799"/>
            <a:ext cx="5322531" cy="3991898"/>
          </a:xfrm>
          <a:prstGeom prst="rect">
            <a:avLst/>
          </a:prstGeom>
        </p:spPr>
      </p:pic>
      <p:sp>
        <p:nvSpPr>
          <p:cNvPr id="8" name="Slide Number Placeholder 7">
            <a:extLst>
              <a:ext uri="{FF2B5EF4-FFF2-40B4-BE49-F238E27FC236}">
                <a16:creationId xmlns:a16="http://schemas.microsoft.com/office/drawing/2014/main" id="{FBCB99BA-43D7-BFBC-FD28-1DE10BB27569}"/>
              </a:ext>
            </a:extLst>
          </p:cNvPr>
          <p:cNvSpPr>
            <a:spLocks noGrp="1"/>
          </p:cNvSpPr>
          <p:nvPr>
            <p:ph type="sldNum" sz="quarter" idx="12"/>
          </p:nvPr>
        </p:nvSpPr>
        <p:spPr/>
        <p:txBody>
          <a:bodyPr/>
          <a:lstStyle/>
          <a:p>
            <a:fld id="{8E0BEACF-5B75-46B8-B636-42FD633C890F}" type="slidenum">
              <a:rPr lang="en-US" smtClean="0"/>
              <a:t>8</a:t>
            </a:fld>
            <a:endParaRPr lang="en-US"/>
          </a:p>
        </p:txBody>
      </p:sp>
    </p:spTree>
    <p:extLst>
      <p:ext uri="{BB962C8B-B14F-4D97-AF65-F5344CB8AC3E}">
        <p14:creationId xmlns:p14="http://schemas.microsoft.com/office/powerpoint/2010/main" val="4021981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A657DD-9995-FCAB-A241-90357BF74ACA}"/>
              </a:ext>
            </a:extLst>
          </p:cNvPr>
          <p:cNvSpPr/>
          <p:nvPr/>
        </p:nvSpPr>
        <p:spPr>
          <a:xfrm>
            <a:off x="0" y="1429085"/>
            <a:ext cx="12192000" cy="54289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1517A5-7F4A-DE5C-7942-7BB8C528AD3E}"/>
              </a:ext>
            </a:extLst>
          </p:cNvPr>
          <p:cNvSpPr>
            <a:spLocks noGrp="1"/>
          </p:cNvSpPr>
          <p:nvPr>
            <p:ph idx="1"/>
          </p:nvPr>
        </p:nvSpPr>
        <p:spPr>
          <a:xfrm>
            <a:off x="427701" y="1828800"/>
            <a:ext cx="8136195" cy="3905183"/>
          </a:xfrm>
        </p:spPr>
        <p:txBody>
          <a:bodyPr>
            <a:normAutofit lnSpcReduction="10000"/>
          </a:bodyPr>
          <a:lstStyle/>
          <a:p>
            <a:pPr marL="0" indent="0">
              <a:lnSpc>
                <a:spcPct val="130000"/>
              </a:lnSpc>
              <a:buNone/>
            </a:pPr>
            <a:r>
              <a:rPr lang="en-GB" sz="1800" dirty="0">
                <a:latin typeface="Arial" panose="020B0604020202020204" pitchFamily="34" charset="0"/>
                <a:cs typeface="Arial" panose="020B0604020202020204" pitchFamily="34" charset="0"/>
              </a:rPr>
              <a:t>It’s </a:t>
            </a:r>
            <a:r>
              <a:rPr lang="en-GB" sz="1800" b="1" dirty="0">
                <a:latin typeface="Arial" panose="020B0604020202020204" pitchFamily="34" charset="0"/>
                <a:cs typeface="Arial" panose="020B0604020202020204" pitchFamily="34" charset="0"/>
              </a:rPr>
              <a:t>a lack of scalability</a:t>
            </a:r>
            <a:r>
              <a:rPr lang="en-GB" sz="1800" dirty="0">
                <a:latin typeface="Arial" panose="020B0604020202020204" pitchFamily="34" charset="0"/>
                <a:cs typeface="Arial" panose="020B0604020202020204" pitchFamily="34" charset="0"/>
              </a:rPr>
              <a:t>.</a:t>
            </a:r>
          </a:p>
          <a:p>
            <a:pPr marL="0" indent="0">
              <a:lnSpc>
                <a:spcPct val="130000"/>
              </a:lnSpc>
              <a:buNone/>
            </a:pPr>
            <a:endParaRPr lang="en-GB" sz="1800" dirty="0">
              <a:latin typeface="Arial" panose="020B0604020202020204" pitchFamily="34" charset="0"/>
              <a:cs typeface="Arial" panose="020B0604020202020204" pitchFamily="34" charset="0"/>
            </a:endParaRPr>
          </a:p>
          <a:p>
            <a:pPr>
              <a:lnSpc>
                <a:spcPct val="130000"/>
              </a:lnSpc>
            </a:pPr>
            <a:r>
              <a:rPr lang="en-GB" sz="1800" dirty="0">
                <a:latin typeface="Arial" panose="020B0604020202020204" pitchFamily="34" charset="0"/>
                <a:cs typeface="Arial" panose="020B0604020202020204" pitchFamily="34" charset="0"/>
              </a:rPr>
              <a:t>Current operations are relatively small. Allows for their inefficient processes to be tolerated. </a:t>
            </a:r>
          </a:p>
          <a:p>
            <a:pPr>
              <a:lnSpc>
                <a:spcPct val="130000"/>
              </a:lnSpc>
            </a:pPr>
            <a:r>
              <a:rPr lang="en-GB" sz="1800" dirty="0">
                <a:latin typeface="Arial" panose="020B0604020202020204" pitchFamily="34" charset="0"/>
                <a:cs typeface="Arial" panose="020B0604020202020204" pitchFamily="34" charset="0"/>
              </a:rPr>
              <a:t>They have a large land and currently only use a tiny portion of it. They wish to expand.</a:t>
            </a:r>
          </a:p>
          <a:p>
            <a:pPr>
              <a:lnSpc>
                <a:spcPct val="130000"/>
              </a:lnSpc>
            </a:pPr>
            <a:r>
              <a:rPr lang="en-GB" sz="1800" dirty="0">
                <a:latin typeface="Arial" panose="020B0604020202020204" pitchFamily="34" charset="0"/>
                <a:cs typeface="Arial" panose="020B0604020202020204" pitchFamily="34" charset="0"/>
              </a:rPr>
              <a:t>Expansion will expose the drawbacks of their current processes.</a:t>
            </a:r>
          </a:p>
          <a:p>
            <a:pPr>
              <a:lnSpc>
                <a:spcPct val="130000"/>
              </a:lnSpc>
            </a:pPr>
            <a:endParaRPr lang="en-GB" sz="1800" dirty="0">
              <a:latin typeface="Arial" panose="020B0604020202020204" pitchFamily="34" charset="0"/>
              <a:cs typeface="Arial" panose="020B0604020202020204" pitchFamily="34" charset="0"/>
            </a:endParaRPr>
          </a:p>
          <a:p>
            <a:pPr>
              <a:lnSpc>
                <a:spcPct val="130000"/>
              </a:lnSpc>
            </a:pPr>
            <a:r>
              <a:rPr lang="en-GB" sz="1800" b="1" dirty="0">
                <a:latin typeface="Arial" panose="020B0604020202020204" pitchFamily="34" charset="0"/>
                <a:cs typeface="Arial" panose="020B0604020202020204" pitchFamily="34" charset="0"/>
              </a:rPr>
              <a:t>A scalable solution is needed.</a:t>
            </a:r>
            <a:endParaRPr lang="en-US" sz="18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300AA271-5801-D39C-AC16-9774B59DD5BB}"/>
              </a:ext>
            </a:extLst>
          </p:cNvPr>
          <p:cNvSpPr txBox="1">
            <a:spLocks/>
          </p:cNvSpPr>
          <p:nvPr/>
        </p:nvSpPr>
        <p:spPr>
          <a:xfrm>
            <a:off x="412954" y="432792"/>
            <a:ext cx="9918159" cy="49814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latin typeface="Arial" panose="020B0604020202020204" pitchFamily="34" charset="0"/>
                <a:cs typeface="Arial" panose="020B0604020202020204" pitchFamily="34" charset="0"/>
              </a:rPr>
              <a:t>Current Process</a:t>
            </a:r>
            <a:endParaRPr lang="en-US" sz="2800" b="1" dirty="0">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20E56F8B-5F42-ECF0-67D9-B30576FE2CB2}"/>
              </a:ext>
            </a:extLst>
          </p:cNvPr>
          <p:cNvSpPr txBox="1">
            <a:spLocks/>
          </p:cNvSpPr>
          <p:nvPr/>
        </p:nvSpPr>
        <p:spPr>
          <a:xfrm>
            <a:off x="412954" y="930939"/>
            <a:ext cx="9918160" cy="4981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So, what’s the problem?</a:t>
            </a:r>
            <a:endParaRPr lang="en-US" sz="1800" dirty="0"/>
          </a:p>
        </p:txBody>
      </p:sp>
      <p:pic>
        <p:nvPicPr>
          <p:cNvPr id="7" name="Picture 6" descr="A black background with red and blue text&#10;&#10;Description automatically generated">
            <a:extLst>
              <a:ext uri="{FF2B5EF4-FFF2-40B4-BE49-F238E27FC236}">
                <a16:creationId xmlns:a16="http://schemas.microsoft.com/office/drawing/2014/main" id="{9B8CC947-CC49-569A-7926-68B8498CA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40" y="5931804"/>
            <a:ext cx="2276169" cy="728374"/>
          </a:xfrm>
          <a:prstGeom prst="rect">
            <a:avLst/>
          </a:prstGeom>
          <a:effectLst>
            <a:outerShdw blurRad="152400" dist="317500" dir="5400000" sx="90000" sy="-19000" rotWithShape="0">
              <a:prstClr val="black">
                <a:alpha val="15000"/>
              </a:prstClr>
            </a:outerShdw>
          </a:effectLst>
        </p:spPr>
      </p:pic>
      <p:pic>
        <p:nvPicPr>
          <p:cNvPr id="1026" name="Picture 2">
            <a:extLst>
              <a:ext uri="{FF2B5EF4-FFF2-40B4-BE49-F238E27FC236}">
                <a16:creationId xmlns:a16="http://schemas.microsoft.com/office/drawing/2014/main" id="{65ECFA92-0993-9F68-34DC-B07D35CD8D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5410" y="1828800"/>
            <a:ext cx="2928887" cy="3905183"/>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4879DF57-C791-E866-1F8E-891EA56C8415}"/>
              </a:ext>
            </a:extLst>
          </p:cNvPr>
          <p:cNvSpPr>
            <a:spLocks noGrp="1"/>
          </p:cNvSpPr>
          <p:nvPr>
            <p:ph type="sldNum" sz="quarter" idx="12"/>
          </p:nvPr>
        </p:nvSpPr>
        <p:spPr/>
        <p:txBody>
          <a:bodyPr/>
          <a:lstStyle/>
          <a:p>
            <a:fld id="{8E0BEACF-5B75-46B8-B636-42FD633C890F}" type="slidenum">
              <a:rPr lang="en-US" smtClean="0"/>
              <a:t>9</a:t>
            </a:fld>
            <a:endParaRPr lang="en-US"/>
          </a:p>
        </p:txBody>
      </p:sp>
    </p:spTree>
    <p:extLst>
      <p:ext uri="{BB962C8B-B14F-4D97-AF65-F5344CB8AC3E}">
        <p14:creationId xmlns:p14="http://schemas.microsoft.com/office/powerpoint/2010/main" val="1376246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1750</TotalTime>
  <Words>2447</Words>
  <Application>Microsoft Office PowerPoint</Application>
  <PresentationFormat>Widescreen</PresentationFormat>
  <Paragraphs>305</Paragraphs>
  <Slides>26</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Arial Black</vt:lpstr>
      <vt:lpstr>Calibri</vt:lpstr>
      <vt:lpstr>Calibri Light</vt:lpstr>
      <vt:lpstr>Office Theme</vt:lpstr>
      <vt:lpstr>IOT ENABLED HYDROPONIC FARM MONITORING</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Objectives</vt:lpstr>
      <vt:lpstr>PowerPoint Presentation</vt:lpstr>
      <vt:lpstr>PowerPoint Presentation</vt:lpstr>
      <vt:lpstr>PowerPoint Presentation</vt:lpstr>
      <vt:lpstr>PowerPoint Presentation</vt:lpstr>
      <vt:lpstr>Solution</vt:lpstr>
      <vt:lpstr>PowerPoint Presentation</vt:lpstr>
      <vt:lpstr>PowerPoint Presentation</vt:lpstr>
      <vt:lpstr>PowerPoint Presentation</vt:lpstr>
      <vt:lpstr>PowerPoint Presentation</vt:lpstr>
      <vt:lpstr>Scope</vt:lpstr>
      <vt:lpstr>PowerPoint Presentation</vt:lpstr>
      <vt:lpstr>PowerPoint Presentation</vt:lpstr>
      <vt:lpstr>PowerPoint Presentation</vt:lpstr>
      <vt:lpstr>What Comes Next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ENABLED HYDROPONIC FARM MONITORING</dc:title>
  <dc:creator>Jason Alexander</dc:creator>
  <cp:lastModifiedBy>Jason Alexander</cp:lastModifiedBy>
  <cp:revision>2</cp:revision>
  <dcterms:created xsi:type="dcterms:W3CDTF">2023-07-06T04:05:47Z</dcterms:created>
  <dcterms:modified xsi:type="dcterms:W3CDTF">2023-09-04T10:20:22Z</dcterms:modified>
</cp:coreProperties>
</file>